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96" r:id="rId4"/>
    <p:sldId id="310" r:id="rId5"/>
    <p:sldId id="298" r:id="rId6"/>
    <p:sldId id="299" r:id="rId7"/>
    <p:sldId id="308" r:id="rId8"/>
    <p:sldId id="309" r:id="rId9"/>
    <p:sldId id="302" r:id="rId10"/>
    <p:sldId id="300" r:id="rId11"/>
    <p:sldId id="311" r:id="rId12"/>
    <p:sldId id="306" r:id="rId13"/>
    <p:sldId id="307" r:id="rId14"/>
    <p:sldId id="304" r:id="rId15"/>
    <p:sldId id="305" r:id="rId16"/>
    <p:sldId id="297" r:id="rId17"/>
    <p:sldId id="301" r:id="rId18"/>
    <p:sldId id="291"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1D33C4A-61EE-4363-937A-4760EBB7F50B}">
          <p14:sldIdLst>
            <p14:sldId id="256"/>
            <p14:sldId id="274"/>
            <p14:sldId id="296"/>
            <p14:sldId id="310"/>
            <p14:sldId id="298"/>
            <p14:sldId id="299"/>
            <p14:sldId id="308"/>
            <p14:sldId id="309"/>
            <p14:sldId id="302"/>
            <p14:sldId id="300"/>
            <p14:sldId id="311"/>
            <p14:sldId id="306"/>
            <p14:sldId id="307"/>
            <p14:sldId id="304"/>
            <p14:sldId id="305"/>
            <p14:sldId id="297"/>
            <p14:sldId id="301"/>
            <p14:sldId id="291"/>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123" d="100"/>
          <a:sy n="123" d="100"/>
        </p:scale>
        <p:origin x="96" y="2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ch Bruno, INI-ONE-CC-CC1-PCY" userId="fa95af06-8345-4b70-aa13-9924e53288ad" providerId="ADAL" clId="{FE88B7D3-CAF4-4BF2-9695-EC3C92A2665C}"/>
    <pc:docChg chg="undo custSel addSld delSld modSld sldOrd delSection modSection">
      <pc:chgData name="Ruch Bruno, INI-ONE-CC-CC1-PCY" userId="fa95af06-8345-4b70-aa13-9924e53288ad" providerId="ADAL" clId="{FE88B7D3-CAF4-4BF2-9695-EC3C92A2665C}" dt="2019-03-26T08:33:25.278" v="1189" actId="2696"/>
      <pc:docMkLst>
        <pc:docMk/>
      </pc:docMkLst>
      <pc:sldChg chg="modSp">
        <pc:chgData name="Ruch Bruno, INI-ONE-CC-CC1-PCY" userId="fa95af06-8345-4b70-aa13-9924e53288ad" providerId="ADAL" clId="{FE88B7D3-CAF4-4BF2-9695-EC3C92A2665C}" dt="2019-03-22T06:14:21.685" v="800" actId="20577"/>
        <pc:sldMkLst>
          <pc:docMk/>
          <pc:sldMk cId="1378353530" sldId="256"/>
        </pc:sldMkLst>
        <pc:spChg chg="mod">
          <ac:chgData name="Ruch Bruno, INI-ONE-CC-CC1-PCY" userId="fa95af06-8345-4b70-aa13-9924e53288ad" providerId="ADAL" clId="{FE88B7D3-CAF4-4BF2-9695-EC3C92A2665C}" dt="2019-03-22T05:38:26.682" v="152" actId="20577"/>
          <ac:spMkLst>
            <pc:docMk/>
            <pc:sldMk cId="1378353530" sldId="256"/>
            <ac:spMk id="2" creationId="{00000000-0000-0000-0000-000000000000}"/>
          </ac:spMkLst>
        </pc:spChg>
        <pc:spChg chg="mod">
          <ac:chgData name="Ruch Bruno, INI-ONE-CC-CC1-PCY" userId="fa95af06-8345-4b70-aa13-9924e53288ad" providerId="ADAL" clId="{FE88B7D3-CAF4-4BF2-9695-EC3C92A2665C}" dt="2019-03-22T06:14:21.685" v="800" actId="20577"/>
          <ac:spMkLst>
            <pc:docMk/>
            <pc:sldMk cId="1378353530" sldId="256"/>
            <ac:spMk id="4" creationId="{00000000-0000-0000-0000-000000000000}"/>
          </ac:spMkLst>
        </pc:spChg>
      </pc:sldChg>
      <pc:sldChg chg="delSp modSp">
        <pc:chgData name="Ruch Bruno, INI-ONE-CC-CC1-PCY" userId="fa95af06-8345-4b70-aa13-9924e53288ad" providerId="ADAL" clId="{FE88B7D3-CAF4-4BF2-9695-EC3C92A2665C}" dt="2019-03-22T06:29:04.870" v="864" actId="20577"/>
        <pc:sldMkLst>
          <pc:docMk/>
          <pc:sldMk cId="4152465905" sldId="274"/>
        </pc:sldMkLst>
        <pc:spChg chg="mod">
          <ac:chgData name="Ruch Bruno, INI-ONE-CC-CC1-PCY" userId="fa95af06-8345-4b70-aa13-9924e53288ad" providerId="ADAL" clId="{FE88B7D3-CAF4-4BF2-9695-EC3C92A2665C}" dt="2019-03-22T06:29:04.870" v="864" actId="20577"/>
          <ac:spMkLst>
            <pc:docMk/>
            <pc:sldMk cId="4152465905" sldId="274"/>
            <ac:spMk id="3" creationId="{00000000-0000-0000-0000-000000000000}"/>
          </ac:spMkLst>
        </pc:spChg>
        <pc:picChg chg="del">
          <ac:chgData name="Ruch Bruno, INI-ONE-CC-CC1-PCY" userId="fa95af06-8345-4b70-aa13-9924e53288ad" providerId="ADAL" clId="{FE88B7D3-CAF4-4BF2-9695-EC3C92A2665C}" dt="2019-03-22T06:12:38.854" v="766" actId="478"/>
          <ac:picMkLst>
            <pc:docMk/>
            <pc:sldMk cId="4152465905" sldId="274"/>
            <ac:picMk id="4" creationId="{FBE9ABB0-027F-43DB-8DCC-2849424557F6}"/>
          </ac:picMkLst>
        </pc:picChg>
        <pc:picChg chg="del mod">
          <ac:chgData name="Ruch Bruno, INI-ONE-CC-CC1-PCY" userId="fa95af06-8345-4b70-aa13-9924e53288ad" providerId="ADAL" clId="{FE88B7D3-CAF4-4BF2-9695-EC3C92A2665C}" dt="2019-03-22T06:13:18.312" v="770" actId="478"/>
          <ac:picMkLst>
            <pc:docMk/>
            <pc:sldMk cId="4152465905" sldId="274"/>
            <ac:picMk id="5" creationId="{767CE1EB-4A31-415D-AE95-55A4C88CC503}"/>
          </ac:picMkLst>
        </pc:picChg>
      </pc:sldChg>
      <pc:sldChg chg="modSp add del">
        <pc:chgData name="Ruch Bruno, INI-ONE-CC-CC1-PCY" userId="fa95af06-8345-4b70-aa13-9924e53288ad" providerId="ADAL" clId="{FE88B7D3-CAF4-4BF2-9695-EC3C92A2665C}" dt="2019-03-26T08:29:59.130" v="1184" actId="2696"/>
        <pc:sldMkLst>
          <pc:docMk/>
          <pc:sldMk cId="2219603428" sldId="289"/>
        </pc:sldMkLst>
        <pc:spChg chg="mod">
          <ac:chgData name="Ruch Bruno, INI-ONE-CC-CC1-PCY" userId="fa95af06-8345-4b70-aa13-9924e53288ad" providerId="ADAL" clId="{FE88B7D3-CAF4-4BF2-9695-EC3C92A2665C}" dt="2019-03-22T09:51:14.821" v="1170" actId="6549"/>
          <ac:spMkLst>
            <pc:docMk/>
            <pc:sldMk cId="2219603428" sldId="289"/>
            <ac:spMk id="3" creationId="{00000000-0000-0000-0000-000000000000}"/>
          </ac:spMkLst>
        </pc:spChg>
      </pc:sldChg>
      <pc:sldChg chg="modSp add">
        <pc:chgData name="Ruch Bruno, INI-ONE-CC-CC1-PCY" userId="fa95af06-8345-4b70-aa13-9924e53288ad" providerId="ADAL" clId="{FE88B7D3-CAF4-4BF2-9695-EC3C92A2665C}" dt="2019-03-22T05:46:29.011" v="723" actId="20577"/>
        <pc:sldMkLst>
          <pc:docMk/>
          <pc:sldMk cId="3112847697" sldId="291"/>
        </pc:sldMkLst>
        <pc:spChg chg="mod">
          <ac:chgData name="Ruch Bruno, INI-ONE-CC-CC1-PCY" userId="fa95af06-8345-4b70-aa13-9924e53288ad" providerId="ADAL" clId="{FE88B7D3-CAF4-4BF2-9695-EC3C92A2665C}" dt="2019-03-22T05:41:24.157" v="230" actId="20577"/>
          <ac:spMkLst>
            <pc:docMk/>
            <pc:sldMk cId="3112847697" sldId="291"/>
            <ac:spMk id="2" creationId="{DAA1EF9B-D03B-4110-9A24-96E6DE1772B8}"/>
          </ac:spMkLst>
        </pc:spChg>
        <pc:spChg chg="mod">
          <ac:chgData name="Ruch Bruno, INI-ONE-CC-CC1-PCY" userId="fa95af06-8345-4b70-aa13-9924e53288ad" providerId="ADAL" clId="{FE88B7D3-CAF4-4BF2-9695-EC3C92A2665C}" dt="2019-03-22T05:46:29.011" v="723" actId="20577"/>
          <ac:spMkLst>
            <pc:docMk/>
            <pc:sldMk cId="3112847697" sldId="291"/>
            <ac:spMk id="3" creationId="{7926906A-9CBE-42AB-B392-EA03696254EF}"/>
          </ac:spMkLst>
        </pc:spChg>
      </pc:sldChg>
      <pc:sldChg chg="addSp delSp modSp add del ord">
        <pc:chgData name="Ruch Bruno, INI-ONE-CC-CC1-PCY" userId="fa95af06-8345-4b70-aa13-9924e53288ad" providerId="ADAL" clId="{FE88B7D3-CAF4-4BF2-9695-EC3C92A2665C}" dt="2019-03-26T08:33:25.278" v="1189" actId="2696"/>
        <pc:sldMkLst>
          <pc:docMk/>
          <pc:sldMk cId="347726572" sldId="293"/>
        </pc:sldMkLst>
        <pc:spChg chg="mod">
          <ac:chgData name="Ruch Bruno, INI-ONE-CC-CC1-PCY" userId="fa95af06-8345-4b70-aa13-9924e53288ad" providerId="ADAL" clId="{FE88B7D3-CAF4-4BF2-9695-EC3C92A2665C}" dt="2019-03-22T05:51:08.715" v="750" actId="20577"/>
          <ac:spMkLst>
            <pc:docMk/>
            <pc:sldMk cId="347726572" sldId="293"/>
            <ac:spMk id="2" creationId="{C33B51EA-1126-42A5-9B38-C71D8E42B489}"/>
          </ac:spMkLst>
        </pc:spChg>
        <pc:spChg chg="del">
          <ac:chgData name="Ruch Bruno, INI-ONE-CC-CC1-PCY" userId="fa95af06-8345-4b70-aa13-9924e53288ad" providerId="ADAL" clId="{FE88B7D3-CAF4-4BF2-9695-EC3C92A2665C}" dt="2019-03-22T06:08:04.820" v="751" actId="478"/>
          <ac:spMkLst>
            <pc:docMk/>
            <pc:sldMk cId="347726572" sldId="293"/>
            <ac:spMk id="3" creationId="{B02ACE0B-1166-4DF4-B937-4937B6233123}"/>
          </ac:spMkLst>
        </pc:spChg>
        <pc:spChg chg="add mod">
          <ac:chgData name="Ruch Bruno, INI-ONE-CC-CC1-PCY" userId="fa95af06-8345-4b70-aa13-9924e53288ad" providerId="ADAL" clId="{FE88B7D3-CAF4-4BF2-9695-EC3C92A2665C}" dt="2019-03-22T06:12:50.065" v="768" actId="478"/>
          <ac:spMkLst>
            <pc:docMk/>
            <pc:sldMk cId="347726572" sldId="293"/>
            <ac:spMk id="6" creationId="{334B07D8-224D-465D-9335-99C3D4288C60}"/>
          </ac:spMkLst>
        </pc:spChg>
        <pc:picChg chg="add del mod">
          <ac:chgData name="Ruch Bruno, INI-ONE-CC-CC1-PCY" userId="fa95af06-8345-4b70-aa13-9924e53288ad" providerId="ADAL" clId="{FE88B7D3-CAF4-4BF2-9695-EC3C92A2665C}" dt="2019-03-22T06:12:50.065" v="768" actId="478"/>
          <ac:picMkLst>
            <pc:docMk/>
            <pc:sldMk cId="347726572" sldId="293"/>
            <ac:picMk id="4" creationId="{5AAAC48D-662D-41DE-8453-AFA439E45AE8}"/>
          </ac:picMkLst>
        </pc:picChg>
      </pc:sldChg>
      <pc:sldChg chg="addSp delSp modSp add mod ord setBg">
        <pc:chgData name="Ruch Bruno, INI-ONE-CC-CC1-PCY" userId="fa95af06-8345-4b70-aa13-9924e53288ad" providerId="ADAL" clId="{FE88B7D3-CAF4-4BF2-9695-EC3C92A2665C}" dt="2019-03-26T08:30:53.128" v="1186" actId="1076"/>
        <pc:sldMkLst>
          <pc:docMk/>
          <pc:sldMk cId="4117984783" sldId="296"/>
        </pc:sldMkLst>
        <pc:spChg chg="del">
          <ac:chgData name="Ruch Bruno, INI-ONE-CC-CC1-PCY" userId="fa95af06-8345-4b70-aa13-9924e53288ad" providerId="ADAL" clId="{FE88B7D3-CAF4-4BF2-9695-EC3C92A2665C}" dt="2019-03-22T06:14:51.986" v="807" actId="478"/>
          <ac:spMkLst>
            <pc:docMk/>
            <pc:sldMk cId="4117984783" sldId="296"/>
            <ac:spMk id="2" creationId="{65BC7C6E-86AB-4846-B6AF-057A36215A47}"/>
          </ac:spMkLst>
        </pc:spChg>
        <pc:spChg chg="del mod">
          <ac:chgData name="Ruch Bruno, INI-ONE-CC-CC1-PCY" userId="fa95af06-8345-4b70-aa13-9924e53288ad" providerId="ADAL" clId="{FE88B7D3-CAF4-4BF2-9695-EC3C92A2665C}" dt="2019-03-22T06:14:51.111" v="806" actId="478"/>
          <ac:spMkLst>
            <pc:docMk/>
            <pc:sldMk cId="4117984783" sldId="296"/>
            <ac:spMk id="3" creationId="{801BC72B-0117-478E-9FD6-04FEF6B4CB4C}"/>
          </ac:spMkLst>
        </pc:spChg>
        <pc:spChg chg="add del">
          <ac:chgData name="Ruch Bruno, INI-ONE-CC-CC1-PCY" userId="fa95af06-8345-4b70-aa13-9924e53288ad" providerId="ADAL" clId="{FE88B7D3-CAF4-4BF2-9695-EC3C92A2665C}" dt="2019-03-22T06:15:09.805" v="810" actId="26606"/>
          <ac:spMkLst>
            <pc:docMk/>
            <pc:sldMk cId="4117984783" sldId="296"/>
            <ac:spMk id="9" creationId="{4826DCBD-F5EB-41C5-9F2D-21226E45F37C}"/>
          </ac:spMkLst>
        </pc:spChg>
        <pc:spChg chg="add del">
          <ac:chgData name="Ruch Bruno, INI-ONE-CC-CC1-PCY" userId="fa95af06-8345-4b70-aa13-9924e53288ad" providerId="ADAL" clId="{FE88B7D3-CAF4-4BF2-9695-EC3C92A2665C}" dt="2019-03-22T06:15:09.805" v="810" actId="26606"/>
          <ac:spMkLst>
            <pc:docMk/>
            <pc:sldMk cId="4117984783" sldId="296"/>
            <ac:spMk id="11" creationId="{A33F674E-2FF3-4F89-8131-19D0BE5627AD}"/>
          </ac:spMkLst>
        </pc:spChg>
        <pc:picChg chg="add mod">
          <ac:chgData name="Ruch Bruno, INI-ONE-CC-CC1-PCY" userId="fa95af06-8345-4b70-aa13-9924e53288ad" providerId="ADAL" clId="{FE88B7D3-CAF4-4BF2-9695-EC3C92A2665C}" dt="2019-03-26T08:30:53.128" v="1186" actId="1076"/>
          <ac:picMkLst>
            <pc:docMk/>
            <pc:sldMk cId="4117984783" sldId="296"/>
            <ac:picMk id="4" creationId="{8A36AB4F-8E71-42E7-80C2-B63A7E292D38}"/>
          </ac:picMkLst>
        </pc:picChg>
      </pc:sldChg>
      <pc:sldChg chg="addSp modSp ord">
        <pc:chgData name="Ruch Bruno, INI-ONE-CC-CC1-PCY" userId="fa95af06-8345-4b70-aa13-9924e53288ad" providerId="ADAL" clId="{FE88B7D3-CAF4-4BF2-9695-EC3C92A2665C}" dt="2019-03-26T08:29:44.778" v="1183" actId="2696"/>
        <pc:sldMkLst>
          <pc:docMk/>
          <pc:sldMk cId="54118949" sldId="297"/>
        </pc:sldMkLst>
        <pc:picChg chg="add mod">
          <ac:chgData name="Ruch Bruno, INI-ONE-CC-CC1-PCY" userId="fa95af06-8345-4b70-aa13-9924e53288ad" providerId="ADAL" clId="{FE88B7D3-CAF4-4BF2-9695-EC3C92A2665C}" dt="2019-03-22T08:53:58.079" v="1055" actId="14100"/>
          <ac:picMkLst>
            <pc:docMk/>
            <pc:sldMk cId="54118949" sldId="297"/>
            <ac:picMk id="2" creationId="{7AD86D20-45A3-4A89-A08D-E24009F9E6F1}"/>
          </ac:picMkLst>
        </pc:picChg>
        <pc:picChg chg="mod">
          <ac:chgData name="Ruch Bruno, INI-ONE-CC-CC1-PCY" userId="fa95af06-8345-4b70-aa13-9924e53288ad" providerId="ADAL" clId="{FE88B7D3-CAF4-4BF2-9695-EC3C92A2665C}" dt="2019-03-22T08:25:21.492" v="962" actId="14100"/>
          <ac:picMkLst>
            <pc:docMk/>
            <pc:sldMk cId="54118949" sldId="297"/>
            <ac:picMk id="4" creationId="{1DA2E429-C935-48FE-8F77-22590E24E19A}"/>
          </ac:picMkLst>
        </pc:picChg>
      </pc:sldChg>
      <pc:sldChg chg="addSp delSp modSp add">
        <pc:chgData name="Ruch Bruno, INI-ONE-CC-CC1-PCY" userId="fa95af06-8345-4b70-aa13-9924e53288ad" providerId="ADAL" clId="{FE88B7D3-CAF4-4BF2-9695-EC3C92A2665C}" dt="2019-03-22T11:10:34.900" v="1171" actId="14100"/>
        <pc:sldMkLst>
          <pc:docMk/>
          <pc:sldMk cId="919104327" sldId="298"/>
        </pc:sldMkLst>
        <pc:spChg chg="del">
          <ac:chgData name="Ruch Bruno, INI-ONE-CC-CC1-PCY" userId="fa95af06-8345-4b70-aa13-9924e53288ad" providerId="ADAL" clId="{FE88B7D3-CAF4-4BF2-9695-EC3C92A2665C}" dt="2019-03-22T06:25:21.976" v="821" actId="478"/>
          <ac:spMkLst>
            <pc:docMk/>
            <pc:sldMk cId="919104327" sldId="298"/>
            <ac:spMk id="2" creationId="{1401186A-4B02-492A-BC22-2D6E284B20B5}"/>
          </ac:spMkLst>
        </pc:spChg>
        <pc:spChg chg="del">
          <ac:chgData name="Ruch Bruno, INI-ONE-CC-CC1-PCY" userId="fa95af06-8345-4b70-aa13-9924e53288ad" providerId="ADAL" clId="{FE88B7D3-CAF4-4BF2-9695-EC3C92A2665C}" dt="2019-03-22T06:25:20.788" v="820" actId="478"/>
          <ac:spMkLst>
            <pc:docMk/>
            <pc:sldMk cId="919104327" sldId="298"/>
            <ac:spMk id="3" creationId="{D2AE427F-850C-41AA-8E68-5F5C4F9BFA9D}"/>
          </ac:spMkLst>
        </pc:spChg>
        <pc:picChg chg="add del">
          <ac:chgData name="Ruch Bruno, INI-ONE-CC-CC1-PCY" userId="fa95af06-8345-4b70-aa13-9924e53288ad" providerId="ADAL" clId="{FE88B7D3-CAF4-4BF2-9695-EC3C92A2665C}" dt="2019-03-22T06:30:06.225" v="878" actId="478"/>
          <ac:picMkLst>
            <pc:docMk/>
            <pc:sldMk cId="919104327" sldId="298"/>
            <ac:picMk id="4" creationId="{B8BE1184-775F-4A05-92EF-E40FA4956363}"/>
          </ac:picMkLst>
        </pc:picChg>
        <pc:picChg chg="add mod">
          <ac:chgData name="Ruch Bruno, INI-ONE-CC-CC1-PCY" userId="fa95af06-8345-4b70-aa13-9924e53288ad" providerId="ADAL" clId="{FE88B7D3-CAF4-4BF2-9695-EC3C92A2665C}" dt="2019-03-22T11:10:34.900" v="1171" actId="14100"/>
          <ac:picMkLst>
            <pc:docMk/>
            <pc:sldMk cId="919104327" sldId="298"/>
            <ac:picMk id="5" creationId="{6FEC4BB7-B728-4C77-AF44-8DED97BDB709}"/>
          </ac:picMkLst>
        </pc:picChg>
      </pc:sldChg>
      <pc:sldChg chg="addSp delSp modSp add">
        <pc:chgData name="Ruch Bruno, INI-ONE-CC-CC1-PCY" userId="fa95af06-8345-4b70-aa13-9924e53288ad" providerId="ADAL" clId="{FE88B7D3-CAF4-4BF2-9695-EC3C92A2665C}" dt="2019-03-26T08:31:27.814" v="1188" actId="1076"/>
        <pc:sldMkLst>
          <pc:docMk/>
          <pc:sldMk cId="1037227528" sldId="299"/>
        </pc:sldMkLst>
        <pc:spChg chg="del">
          <ac:chgData name="Ruch Bruno, INI-ONE-CC-CC1-PCY" userId="fa95af06-8345-4b70-aa13-9924e53288ad" providerId="ADAL" clId="{FE88B7D3-CAF4-4BF2-9695-EC3C92A2665C}" dt="2019-03-22T06:32:37.003" v="881" actId="478"/>
          <ac:spMkLst>
            <pc:docMk/>
            <pc:sldMk cId="1037227528" sldId="299"/>
            <ac:spMk id="2" creationId="{110E0F06-0D9C-45D2-BA56-4E72F35254F8}"/>
          </ac:spMkLst>
        </pc:spChg>
        <pc:spChg chg="del">
          <ac:chgData name="Ruch Bruno, INI-ONE-CC-CC1-PCY" userId="fa95af06-8345-4b70-aa13-9924e53288ad" providerId="ADAL" clId="{FE88B7D3-CAF4-4BF2-9695-EC3C92A2665C}" dt="2019-03-22T06:32:39.081" v="882" actId="478"/>
          <ac:spMkLst>
            <pc:docMk/>
            <pc:sldMk cId="1037227528" sldId="299"/>
            <ac:spMk id="3" creationId="{515653D6-51CD-467F-9679-A4DAF53F0A81}"/>
          </ac:spMkLst>
        </pc:spChg>
        <pc:picChg chg="add mod">
          <ac:chgData name="Ruch Bruno, INI-ONE-CC-CC1-PCY" userId="fa95af06-8345-4b70-aa13-9924e53288ad" providerId="ADAL" clId="{FE88B7D3-CAF4-4BF2-9695-EC3C92A2665C}" dt="2019-03-26T08:31:27.814" v="1188" actId="1076"/>
          <ac:picMkLst>
            <pc:docMk/>
            <pc:sldMk cId="1037227528" sldId="299"/>
            <ac:picMk id="4" creationId="{0E2C1C72-7D22-4F58-B50A-16DF5B561457}"/>
          </ac:picMkLst>
        </pc:picChg>
      </pc:sldChg>
      <pc:sldChg chg="addSp delSp modSp add">
        <pc:chgData name="Ruch Bruno, INI-ONE-CC-CC1-PCY" userId="fa95af06-8345-4b70-aa13-9924e53288ad" providerId="ADAL" clId="{FE88B7D3-CAF4-4BF2-9695-EC3C92A2665C}" dt="2019-03-22T11:17:10.037" v="1178" actId="14100"/>
        <pc:sldMkLst>
          <pc:docMk/>
          <pc:sldMk cId="1376352958" sldId="300"/>
        </pc:sldMkLst>
        <pc:spChg chg="del">
          <ac:chgData name="Ruch Bruno, INI-ONE-CC-CC1-PCY" userId="fa95af06-8345-4b70-aa13-9924e53288ad" providerId="ADAL" clId="{FE88B7D3-CAF4-4BF2-9695-EC3C92A2665C}" dt="2019-03-22T06:40:38.937" v="891" actId="478"/>
          <ac:spMkLst>
            <pc:docMk/>
            <pc:sldMk cId="1376352958" sldId="300"/>
            <ac:spMk id="2" creationId="{6FD2400B-F4AA-4233-BCF0-9F598A83BCC9}"/>
          </ac:spMkLst>
        </pc:spChg>
        <pc:spChg chg="del">
          <ac:chgData name="Ruch Bruno, INI-ONE-CC-CC1-PCY" userId="fa95af06-8345-4b70-aa13-9924e53288ad" providerId="ADAL" clId="{FE88B7D3-CAF4-4BF2-9695-EC3C92A2665C}" dt="2019-03-22T06:40:37.578" v="890" actId="478"/>
          <ac:spMkLst>
            <pc:docMk/>
            <pc:sldMk cId="1376352958" sldId="300"/>
            <ac:spMk id="3" creationId="{B28B40C4-AB87-4A23-B749-61E95D4C420A}"/>
          </ac:spMkLst>
        </pc:spChg>
        <pc:picChg chg="add mod">
          <ac:chgData name="Ruch Bruno, INI-ONE-CC-CC1-PCY" userId="fa95af06-8345-4b70-aa13-9924e53288ad" providerId="ADAL" clId="{FE88B7D3-CAF4-4BF2-9695-EC3C92A2665C}" dt="2019-03-22T11:17:10.037" v="1178" actId="14100"/>
          <ac:picMkLst>
            <pc:docMk/>
            <pc:sldMk cId="1376352958" sldId="300"/>
            <ac:picMk id="4" creationId="{D241C0F2-315C-4464-A279-45202CD425AE}"/>
          </ac:picMkLst>
        </pc:picChg>
      </pc:sldChg>
      <pc:sldChg chg="addSp delSp modSp add ord">
        <pc:chgData name="Ruch Bruno, INI-ONE-CC-CC1-PCY" userId="fa95af06-8345-4b70-aa13-9924e53288ad" providerId="ADAL" clId="{FE88B7D3-CAF4-4BF2-9695-EC3C92A2665C}" dt="2019-03-22T11:17:13.678" v="1181" actId="2696"/>
        <pc:sldMkLst>
          <pc:docMk/>
          <pc:sldMk cId="2562185299" sldId="301"/>
        </pc:sldMkLst>
        <pc:spChg chg="del">
          <ac:chgData name="Ruch Bruno, INI-ONE-CC-CC1-PCY" userId="fa95af06-8345-4b70-aa13-9924e53288ad" providerId="ADAL" clId="{FE88B7D3-CAF4-4BF2-9695-EC3C92A2665C}" dt="2019-03-22T06:42:37.196" v="894" actId="478"/>
          <ac:spMkLst>
            <pc:docMk/>
            <pc:sldMk cId="2562185299" sldId="301"/>
            <ac:spMk id="2" creationId="{8A9D47BD-10E5-44D5-932B-E5778C7A8AFC}"/>
          </ac:spMkLst>
        </pc:spChg>
        <pc:spChg chg="del">
          <ac:chgData name="Ruch Bruno, INI-ONE-CC-CC1-PCY" userId="fa95af06-8345-4b70-aa13-9924e53288ad" providerId="ADAL" clId="{FE88B7D3-CAF4-4BF2-9695-EC3C92A2665C}" dt="2019-03-22T06:42:38.902" v="895" actId="478"/>
          <ac:spMkLst>
            <pc:docMk/>
            <pc:sldMk cId="2562185299" sldId="301"/>
            <ac:spMk id="3" creationId="{ADC5FB90-37AA-4A62-9411-CB215F402A66}"/>
          </ac:spMkLst>
        </pc:spChg>
        <pc:spChg chg="add mod">
          <ac:chgData name="Ruch Bruno, INI-ONE-CC-CC1-PCY" userId="fa95af06-8345-4b70-aa13-9924e53288ad" providerId="ADAL" clId="{FE88B7D3-CAF4-4BF2-9695-EC3C92A2665C}" dt="2019-03-22T06:45:45.436" v="913" actId="1076"/>
          <ac:spMkLst>
            <pc:docMk/>
            <pc:sldMk cId="2562185299" sldId="301"/>
            <ac:spMk id="5" creationId="{2B97EFCD-3589-4685-A627-DBB0CB2B2956}"/>
          </ac:spMkLst>
        </pc:spChg>
        <pc:picChg chg="add">
          <ac:chgData name="Ruch Bruno, INI-ONE-CC-CC1-PCY" userId="fa95af06-8345-4b70-aa13-9924e53288ad" providerId="ADAL" clId="{FE88B7D3-CAF4-4BF2-9695-EC3C92A2665C}" dt="2019-03-22T06:42:41.452" v="896" actId="1076"/>
          <ac:picMkLst>
            <pc:docMk/>
            <pc:sldMk cId="2562185299" sldId="301"/>
            <ac:picMk id="4" creationId="{8DA49942-8D56-47E9-A033-7F025E49832B}"/>
          </ac:picMkLst>
        </pc:picChg>
      </pc:sldChg>
      <pc:sldChg chg="addSp delSp modSp add">
        <pc:chgData name="Ruch Bruno, INI-ONE-CC-CC1-PCY" userId="fa95af06-8345-4b70-aa13-9924e53288ad" providerId="ADAL" clId="{FE88B7D3-CAF4-4BF2-9695-EC3C92A2665C}" dt="2019-03-22T06:54:00.579" v="928" actId="14100"/>
        <pc:sldMkLst>
          <pc:docMk/>
          <pc:sldMk cId="505104811" sldId="302"/>
        </pc:sldMkLst>
        <pc:spChg chg="del">
          <ac:chgData name="Ruch Bruno, INI-ONE-CC-CC1-PCY" userId="fa95af06-8345-4b70-aa13-9924e53288ad" providerId="ADAL" clId="{FE88B7D3-CAF4-4BF2-9695-EC3C92A2665C}" dt="2019-03-22T06:52:03.227" v="917" actId="478"/>
          <ac:spMkLst>
            <pc:docMk/>
            <pc:sldMk cId="505104811" sldId="302"/>
            <ac:spMk id="2" creationId="{3300905D-5B15-44BF-820F-2E847BC5B78F}"/>
          </ac:spMkLst>
        </pc:spChg>
        <pc:spChg chg="del">
          <ac:chgData name="Ruch Bruno, INI-ONE-CC-CC1-PCY" userId="fa95af06-8345-4b70-aa13-9924e53288ad" providerId="ADAL" clId="{FE88B7D3-CAF4-4BF2-9695-EC3C92A2665C}" dt="2019-03-22T06:52:01.664" v="916" actId="478"/>
          <ac:spMkLst>
            <pc:docMk/>
            <pc:sldMk cId="505104811" sldId="302"/>
            <ac:spMk id="3" creationId="{DEF34EC0-3C12-41A4-BFED-BA1B8A18C248}"/>
          </ac:spMkLst>
        </pc:spChg>
        <pc:picChg chg="add del mod">
          <ac:chgData name="Ruch Bruno, INI-ONE-CC-CC1-PCY" userId="fa95af06-8345-4b70-aa13-9924e53288ad" providerId="ADAL" clId="{FE88B7D3-CAF4-4BF2-9695-EC3C92A2665C}" dt="2019-03-22T06:52:41.158" v="922" actId="478"/>
          <ac:picMkLst>
            <pc:docMk/>
            <pc:sldMk cId="505104811" sldId="302"/>
            <ac:picMk id="4" creationId="{FC4B99B6-C24A-419C-84DF-ECCBB23CEF4A}"/>
          </ac:picMkLst>
        </pc:picChg>
        <pc:picChg chg="add mod">
          <ac:chgData name="Ruch Bruno, INI-ONE-CC-CC1-PCY" userId="fa95af06-8345-4b70-aa13-9924e53288ad" providerId="ADAL" clId="{FE88B7D3-CAF4-4BF2-9695-EC3C92A2665C}" dt="2019-03-22T06:53:15.164" v="925" actId="1076"/>
          <ac:picMkLst>
            <pc:docMk/>
            <pc:sldMk cId="505104811" sldId="302"/>
            <ac:picMk id="5" creationId="{8A7408E8-6C11-4C9E-8FA4-D852F5D04ABC}"/>
          </ac:picMkLst>
        </pc:picChg>
        <pc:picChg chg="add mod">
          <ac:chgData name="Ruch Bruno, INI-ONE-CC-CC1-PCY" userId="fa95af06-8345-4b70-aa13-9924e53288ad" providerId="ADAL" clId="{FE88B7D3-CAF4-4BF2-9695-EC3C92A2665C}" dt="2019-03-22T06:54:00.579" v="928" actId="14100"/>
          <ac:picMkLst>
            <pc:docMk/>
            <pc:sldMk cId="505104811" sldId="302"/>
            <ac:picMk id="6" creationId="{191C7712-76C5-4BCC-A5A6-F418354F1FA6}"/>
          </ac:picMkLst>
        </pc:picChg>
      </pc:sldChg>
      <pc:sldChg chg="addSp delSp modSp add">
        <pc:chgData name="Ruch Bruno, INI-ONE-CC-CC1-PCY" userId="fa95af06-8345-4b70-aa13-9924e53288ad" providerId="ADAL" clId="{FE88B7D3-CAF4-4BF2-9695-EC3C92A2665C}" dt="2019-03-22T08:20:50.211" v="949" actId="1076"/>
        <pc:sldMkLst>
          <pc:docMk/>
          <pc:sldMk cId="1238080902" sldId="304"/>
        </pc:sldMkLst>
        <pc:spChg chg="del">
          <ac:chgData name="Ruch Bruno, INI-ONE-CC-CC1-PCY" userId="fa95af06-8345-4b70-aa13-9924e53288ad" providerId="ADAL" clId="{FE88B7D3-CAF4-4BF2-9695-EC3C92A2665C}" dt="2019-03-22T08:20:03.152" v="938" actId="478"/>
          <ac:spMkLst>
            <pc:docMk/>
            <pc:sldMk cId="1238080902" sldId="304"/>
            <ac:spMk id="2" creationId="{26EBA1D5-DF11-47CF-945D-6FD94F752D7B}"/>
          </ac:spMkLst>
        </pc:spChg>
        <pc:spChg chg="del">
          <ac:chgData name="Ruch Bruno, INI-ONE-CC-CC1-PCY" userId="fa95af06-8345-4b70-aa13-9924e53288ad" providerId="ADAL" clId="{FE88B7D3-CAF4-4BF2-9695-EC3C92A2665C}" dt="2019-03-22T08:20:04.590" v="939" actId="478"/>
          <ac:spMkLst>
            <pc:docMk/>
            <pc:sldMk cId="1238080902" sldId="304"/>
            <ac:spMk id="3" creationId="{9EF1A909-7489-43CD-8579-841D4C18B6AB}"/>
          </ac:spMkLst>
        </pc:spChg>
        <pc:picChg chg="add mod">
          <ac:chgData name="Ruch Bruno, INI-ONE-CC-CC1-PCY" userId="fa95af06-8345-4b70-aa13-9924e53288ad" providerId="ADAL" clId="{FE88B7D3-CAF4-4BF2-9695-EC3C92A2665C}" dt="2019-03-22T08:20:13.408" v="941" actId="1076"/>
          <ac:picMkLst>
            <pc:docMk/>
            <pc:sldMk cId="1238080902" sldId="304"/>
            <ac:picMk id="4" creationId="{1B7E89CC-9CB3-4861-9176-0A53C16FF966}"/>
          </ac:picMkLst>
        </pc:picChg>
        <pc:picChg chg="add mod">
          <ac:chgData name="Ruch Bruno, INI-ONE-CC-CC1-PCY" userId="fa95af06-8345-4b70-aa13-9924e53288ad" providerId="ADAL" clId="{FE88B7D3-CAF4-4BF2-9695-EC3C92A2665C}" dt="2019-03-22T08:20:50.211" v="949" actId="1076"/>
          <ac:picMkLst>
            <pc:docMk/>
            <pc:sldMk cId="1238080902" sldId="304"/>
            <ac:picMk id="5" creationId="{8B79E111-F5B2-4040-9BD1-FE4CE468242D}"/>
          </ac:picMkLst>
        </pc:picChg>
      </pc:sldChg>
      <pc:sldChg chg="addSp delSp add">
        <pc:chgData name="Ruch Bruno, INI-ONE-CC-CC1-PCY" userId="fa95af06-8345-4b70-aa13-9924e53288ad" providerId="ADAL" clId="{FE88B7D3-CAF4-4BF2-9695-EC3C92A2665C}" dt="2019-03-22T08:21:59.007" v="955" actId="14100"/>
        <pc:sldMkLst>
          <pc:docMk/>
          <pc:sldMk cId="690618295" sldId="305"/>
        </pc:sldMkLst>
        <pc:spChg chg="del">
          <ac:chgData name="Ruch Bruno, INI-ONE-CC-CC1-PCY" userId="fa95af06-8345-4b70-aa13-9924e53288ad" providerId="ADAL" clId="{FE88B7D3-CAF4-4BF2-9695-EC3C92A2665C}" dt="2019-03-22T08:21:57.198" v="954" actId="478"/>
          <ac:spMkLst>
            <pc:docMk/>
            <pc:sldMk cId="690618295" sldId="305"/>
            <ac:spMk id="2" creationId="{0BA0C386-8431-4E63-A3A4-1FF0C512559D}"/>
          </ac:spMkLst>
        </pc:spChg>
        <pc:spChg chg="del">
          <ac:chgData name="Ruch Bruno, INI-ONE-CC-CC1-PCY" userId="fa95af06-8345-4b70-aa13-9924e53288ad" providerId="ADAL" clId="{FE88B7D3-CAF4-4BF2-9695-EC3C92A2665C}" dt="2019-03-22T08:21:55.964" v="953" actId="478"/>
          <ac:spMkLst>
            <pc:docMk/>
            <pc:sldMk cId="690618295" sldId="305"/>
            <ac:spMk id="3" creationId="{6466E0EA-B783-41E3-B2B4-324C5133C396}"/>
          </ac:spMkLst>
        </pc:spChg>
        <pc:picChg chg="add">
          <ac:chgData name="Ruch Bruno, INI-ONE-CC-CC1-PCY" userId="fa95af06-8345-4b70-aa13-9924e53288ad" providerId="ADAL" clId="{FE88B7D3-CAF4-4BF2-9695-EC3C92A2665C}" dt="2019-03-22T08:21:59.007" v="955" actId="14100"/>
          <ac:picMkLst>
            <pc:docMk/>
            <pc:sldMk cId="690618295" sldId="305"/>
            <ac:picMk id="4" creationId="{689ADDAC-4A4A-4375-9841-80905BFC8BD7}"/>
          </ac:picMkLst>
        </pc:picChg>
      </pc:sldChg>
      <pc:sldChg chg="addSp delSp modSp add">
        <pc:chgData name="Ruch Bruno, INI-ONE-CC-CC1-PCY" userId="fa95af06-8345-4b70-aa13-9924e53288ad" providerId="ADAL" clId="{FE88B7D3-CAF4-4BF2-9695-EC3C92A2665C}" dt="2019-03-22T08:32:18.274" v="1001" actId="20577"/>
        <pc:sldMkLst>
          <pc:docMk/>
          <pc:sldMk cId="845524983" sldId="306"/>
        </pc:sldMkLst>
        <pc:spChg chg="del">
          <ac:chgData name="Ruch Bruno, INI-ONE-CC-CC1-PCY" userId="fa95af06-8345-4b70-aa13-9924e53288ad" providerId="ADAL" clId="{FE88B7D3-CAF4-4BF2-9695-EC3C92A2665C}" dt="2019-03-22T08:28:24.196" v="967" actId="478"/>
          <ac:spMkLst>
            <pc:docMk/>
            <pc:sldMk cId="845524983" sldId="306"/>
            <ac:spMk id="2" creationId="{CF6538C4-0B4F-4DA2-BAA1-95929E6046A4}"/>
          </ac:spMkLst>
        </pc:spChg>
        <pc:spChg chg="del">
          <ac:chgData name="Ruch Bruno, INI-ONE-CC-CC1-PCY" userId="fa95af06-8345-4b70-aa13-9924e53288ad" providerId="ADAL" clId="{FE88B7D3-CAF4-4BF2-9695-EC3C92A2665C}" dt="2019-03-22T08:28:23.040" v="966" actId="478"/>
          <ac:spMkLst>
            <pc:docMk/>
            <pc:sldMk cId="845524983" sldId="306"/>
            <ac:spMk id="3" creationId="{07BFD64B-DCC0-4C10-B9D8-81AB9DED2B9B}"/>
          </ac:spMkLst>
        </pc:spChg>
        <pc:spChg chg="add mod">
          <ac:chgData name="Ruch Bruno, INI-ONE-CC-CC1-PCY" userId="fa95af06-8345-4b70-aa13-9924e53288ad" providerId="ADAL" clId="{FE88B7D3-CAF4-4BF2-9695-EC3C92A2665C}" dt="2019-03-22T08:32:18.274" v="1001" actId="20577"/>
          <ac:spMkLst>
            <pc:docMk/>
            <pc:sldMk cId="845524983" sldId="306"/>
            <ac:spMk id="5" creationId="{DED6FA60-BCBD-4E42-AB37-F809914AACE4}"/>
          </ac:spMkLst>
        </pc:spChg>
        <pc:picChg chg="add mod">
          <ac:chgData name="Ruch Bruno, INI-ONE-CC-CC1-PCY" userId="fa95af06-8345-4b70-aa13-9924e53288ad" providerId="ADAL" clId="{FE88B7D3-CAF4-4BF2-9695-EC3C92A2665C}" dt="2019-03-22T08:31:57.026" v="987" actId="14100"/>
          <ac:picMkLst>
            <pc:docMk/>
            <pc:sldMk cId="845524983" sldId="306"/>
            <ac:picMk id="4" creationId="{91F51243-9581-470E-8CAA-3D7D304797C2}"/>
          </ac:picMkLst>
        </pc:picChg>
      </pc:sldChg>
      <pc:sldChg chg="modSp add">
        <pc:chgData name="Ruch Bruno, INI-ONE-CC-CC1-PCY" userId="fa95af06-8345-4b70-aa13-9924e53288ad" providerId="ADAL" clId="{FE88B7D3-CAF4-4BF2-9695-EC3C92A2665C}" dt="2019-03-22T08:36:31.838" v="1020" actId="14100"/>
        <pc:sldMkLst>
          <pc:docMk/>
          <pc:sldMk cId="3891479870" sldId="307"/>
        </pc:sldMkLst>
        <pc:spChg chg="mod">
          <ac:chgData name="Ruch Bruno, INI-ONE-CC-CC1-PCY" userId="fa95af06-8345-4b70-aa13-9924e53288ad" providerId="ADAL" clId="{FE88B7D3-CAF4-4BF2-9695-EC3C92A2665C}" dt="2019-03-22T08:36:06.296" v="1019" actId="20577"/>
          <ac:spMkLst>
            <pc:docMk/>
            <pc:sldMk cId="3891479870" sldId="307"/>
            <ac:spMk id="2" creationId="{6C978CCE-467D-42FD-80B1-9D7DDD4ED073}"/>
          </ac:spMkLst>
        </pc:spChg>
        <pc:spChg chg="mod">
          <ac:chgData name="Ruch Bruno, INI-ONE-CC-CC1-PCY" userId="fa95af06-8345-4b70-aa13-9924e53288ad" providerId="ADAL" clId="{FE88B7D3-CAF4-4BF2-9695-EC3C92A2665C}" dt="2019-03-22T08:36:31.838" v="1020" actId="14100"/>
          <ac:spMkLst>
            <pc:docMk/>
            <pc:sldMk cId="3891479870" sldId="307"/>
            <ac:spMk id="3" creationId="{A94A8D52-EB3D-4686-95AE-E744EFA2BC9F}"/>
          </ac:spMkLst>
        </pc:spChg>
      </pc:sldChg>
      <pc:sldChg chg="addSp delSp modSp add">
        <pc:chgData name="Ruch Bruno, INI-ONE-CC-CC1-PCY" userId="fa95af06-8345-4b70-aa13-9924e53288ad" providerId="ADAL" clId="{FE88B7D3-CAF4-4BF2-9695-EC3C92A2665C}" dt="2019-03-22T09:47:48.771" v="1169" actId="14100"/>
        <pc:sldMkLst>
          <pc:docMk/>
          <pc:sldMk cId="3526500960" sldId="308"/>
        </pc:sldMkLst>
        <pc:spChg chg="del">
          <ac:chgData name="Ruch Bruno, INI-ONE-CC-CC1-PCY" userId="fa95af06-8345-4b70-aa13-9924e53288ad" providerId="ADAL" clId="{FE88B7D3-CAF4-4BF2-9695-EC3C92A2665C}" dt="2019-03-22T08:47:46.319" v="1023" actId="478"/>
          <ac:spMkLst>
            <pc:docMk/>
            <pc:sldMk cId="3526500960" sldId="308"/>
            <ac:spMk id="2" creationId="{01D6CCD3-C6EB-4660-92FA-2B5E9B530A18}"/>
          </ac:spMkLst>
        </pc:spChg>
        <pc:spChg chg="del">
          <ac:chgData name="Ruch Bruno, INI-ONE-CC-CC1-PCY" userId="fa95af06-8345-4b70-aa13-9924e53288ad" providerId="ADAL" clId="{FE88B7D3-CAF4-4BF2-9695-EC3C92A2665C}" dt="2019-03-22T08:47:44.959" v="1022" actId="478"/>
          <ac:spMkLst>
            <pc:docMk/>
            <pc:sldMk cId="3526500960" sldId="308"/>
            <ac:spMk id="3" creationId="{72C863D0-A957-4AED-BEFC-C0B4610A62D7}"/>
          </ac:spMkLst>
        </pc:spChg>
        <pc:spChg chg="add mod">
          <ac:chgData name="Ruch Bruno, INI-ONE-CC-CC1-PCY" userId="fa95af06-8345-4b70-aa13-9924e53288ad" providerId="ADAL" clId="{FE88B7D3-CAF4-4BF2-9695-EC3C92A2665C}" dt="2019-03-22T08:49:01.884" v="1034" actId="20577"/>
          <ac:spMkLst>
            <pc:docMk/>
            <pc:sldMk cId="3526500960" sldId="308"/>
            <ac:spMk id="5" creationId="{87656738-BA1E-40DE-8B6E-523BACAA4CAF}"/>
          </ac:spMkLst>
        </pc:spChg>
        <pc:picChg chg="add mod">
          <ac:chgData name="Ruch Bruno, INI-ONE-CC-CC1-PCY" userId="fa95af06-8345-4b70-aa13-9924e53288ad" providerId="ADAL" clId="{FE88B7D3-CAF4-4BF2-9695-EC3C92A2665C}" dt="2019-03-22T09:47:48.771" v="1169" actId="14100"/>
          <ac:picMkLst>
            <pc:docMk/>
            <pc:sldMk cId="3526500960" sldId="308"/>
            <ac:picMk id="4" creationId="{9A2C0E6A-AED1-4F9F-8358-E2940767BB28}"/>
          </ac:picMkLst>
        </pc:picChg>
      </pc:sldChg>
      <pc:sldChg chg="addSp delSp modSp add">
        <pc:chgData name="Ruch Bruno, INI-ONE-CC-CC1-PCY" userId="fa95af06-8345-4b70-aa13-9924e53288ad" providerId="ADAL" clId="{FE88B7D3-CAF4-4BF2-9695-EC3C92A2665C}" dt="2019-03-22T11:11:29.542" v="1174" actId="14100"/>
        <pc:sldMkLst>
          <pc:docMk/>
          <pc:sldMk cId="991354695" sldId="309"/>
        </pc:sldMkLst>
        <pc:spChg chg="mod">
          <ac:chgData name="Ruch Bruno, INI-ONE-CC-CC1-PCY" userId="fa95af06-8345-4b70-aa13-9924e53288ad" providerId="ADAL" clId="{FE88B7D3-CAF4-4BF2-9695-EC3C92A2665C}" dt="2019-03-22T08:50:53.293" v="1054" actId="20577"/>
          <ac:spMkLst>
            <pc:docMk/>
            <pc:sldMk cId="991354695" sldId="309"/>
            <ac:spMk id="2" creationId="{F0B184B4-EA19-45FA-A75A-4358E4B5A868}"/>
          </ac:spMkLst>
        </pc:spChg>
        <pc:spChg chg="del">
          <ac:chgData name="Ruch Bruno, INI-ONE-CC-CC1-PCY" userId="fa95af06-8345-4b70-aa13-9924e53288ad" providerId="ADAL" clId="{FE88B7D3-CAF4-4BF2-9695-EC3C92A2665C}" dt="2019-03-22T08:50:43.026" v="1036" actId="478"/>
          <ac:spMkLst>
            <pc:docMk/>
            <pc:sldMk cId="991354695" sldId="309"/>
            <ac:spMk id="3" creationId="{787DA63E-C631-49D8-B8C9-7DE908DDF2D7}"/>
          </ac:spMkLst>
        </pc:spChg>
        <pc:picChg chg="add mod">
          <ac:chgData name="Ruch Bruno, INI-ONE-CC-CC1-PCY" userId="fa95af06-8345-4b70-aa13-9924e53288ad" providerId="ADAL" clId="{FE88B7D3-CAF4-4BF2-9695-EC3C92A2665C}" dt="2019-03-22T11:11:29.542" v="1174" actId="14100"/>
          <ac:picMkLst>
            <pc:docMk/>
            <pc:sldMk cId="991354695" sldId="309"/>
            <ac:picMk id="4" creationId="{7B7B4F50-0347-4958-8ADA-8E6484EEC490}"/>
          </ac:picMkLst>
        </pc:picChg>
      </pc:sldChg>
      <pc:sldChg chg="addSp delSp modSp add ord">
        <pc:chgData name="Ruch Bruno, INI-ONE-CC-CC1-PCY" userId="fa95af06-8345-4b70-aa13-9924e53288ad" providerId="ADAL" clId="{FE88B7D3-CAF4-4BF2-9695-EC3C92A2665C}" dt="2019-03-26T08:30:58.728" v="1187" actId="1076"/>
        <pc:sldMkLst>
          <pc:docMk/>
          <pc:sldMk cId="757450695" sldId="310"/>
        </pc:sldMkLst>
        <pc:spChg chg="del">
          <ac:chgData name="Ruch Bruno, INI-ONE-CC-CC1-PCY" userId="fa95af06-8345-4b70-aa13-9924e53288ad" providerId="ADAL" clId="{FE88B7D3-CAF4-4BF2-9695-EC3C92A2665C}" dt="2019-03-22T09:47:02.067" v="1166" actId="478"/>
          <ac:spMkLst>
            <pc:docMk/>
            <pc:sldMk cId="757450695" sldId="310"/>
            <ac:spMk id="2" creationId="{0C40E657-3074-4437-8BB3-4FA5A3AD9C40}"/>
          </ac:spMkLst>
        </pc:spChg>
        <pc:spChg chg="del">
          <ac:chgData name="Ruch Bruno, INI-ONE-CC-CC1-PCY" userId="fa95af06-8345-4b70-aa13-9924e53288ad" providerId="ADAL" clId="{FE88B7D3-CAF4-4BF2-9695-EC3C92A2665C}" dt="2019-03-22T09:19:24.114" v="1057" actId="478"/>
          <ac:spMkLst>
            <pc:docMk/>
            <pc:sldMk cId="757450695" sldId="310"/>
            <ac:spMk id="3" creationId="{26A720BB-F5DF-4932-9AA9-AC76DFFEA423}"/>
          </ac:spMkLst>
        </pc:spChg>
        <pc:spChg chg="add mod topLvl">
          <ac:chgData name="Ruch Bruno, INI-ONE-CC-CC1-PCY" userId="fa95af06-8345-4b70-aa13-9924e53288ad" providerId="ADAL" clId="{FE88B7D3-CAF4-4BF2-9695-EC3C92A2665C}" dt="2019-03-22T09:25:26.053" v="1165" actId="20577"/>
          <ac:spMkLst>
            <pc:docMk/>
            <pc:sldMk cId="757450695" sldId="310"/>
            <ac:spMk id="5" creationId="{C5AC0AFC-95A6-40CF-B812-D31261353688}"/>
          </ac:spMkLst>
        </pc:spChg>
        <pc:grpChg chg="add del mod">
          <ac:chgData name="Ruch Bruno, INI-ONE-CC-CC1-PCY" userId="fa95af06-8345-4b70-aa13-9924e53288ad" providerId="ADAL" clId="{FE88B7D3-CAF4-4BF2-9695-EC3C92A2665C}" dt="2019-03-22T09:22:42.316" v="1070" actId="165"/>
          <ac:grpSpMkLst>
            <pc:docMk/>
            <pc:sldMk cId="757450695" sldId="310"/>
            <ac:grpSpMk id="6" creationId="{C13BEEAB-FF2A-4344-928C-8D5E4E0A8E7E}"/>
          </ac:grpSpMkLst>
        </pc:grpChg>
        <pc:grpChg chg="add mod">
          <ac:chgData name="Ruch Bruno, INI-ONE-CC-CC1-PCY" userId="fa95af06-8345-4b70-aa13-9924e53288ad" providerId="ADAL" clId="{FE88B7D3-CAF4-4BF2-9695-EC3C92A2665C}" dt="2019-03-26T08:30:58.728" v="1187" actId="1076"/>
          <ac:grpSpMkLst>
            <pc:docMk/>
            <pc:sldMk cId="757450695" sldId="310"/>
            <ac:grpSpMk id="7" creationId="{BF3753E6-6760-446F-9281-C00768870AAF}"/>
          </ac:grpSpMkLst>
        </pc:grpChg>
        <pc:picChg chg="add mod topLvl">
          <ac:chgData name="Ruch Bruno, INI-ONE-CC-CC1-PCY" userId="fa95af06-8345-4b70-aa13-9924e53288ad" providerId="ADAL" clId="{FE88B7D3-CAF4-4BF2-9695-EC3C92A2665C}" dt="2019-03-22T09:23:13.678" v="1075" actId="164"/>
          <ac:picMkLst>
            <pc:docMk/>
            <pc:sldMk cId="757450695" sldId="310"/>
            <ac:picMk id="4" creationId="{ADFF1E9F-804E-40D1-94B0-375988E0693C}"/>
          </ac:picMkLst>
        </pc:picChg>
      </pc:sldChg>
      <pc:sldChg chg="add del">
        <pc:chgData name="Ruch Bruno, INI-ONE-CC-CC1-PCY" userId="fa95af06-8345-4b70-aa13-9924e53288ad" providerId="ADAL" clId="{FE88B7D3-CAF4-4BF2-9695-EC3C92A2665C}" dt="2019-03-26T08:30:11.654" v="1185" actId="2696"/>
        <pc:sldMkLst>
          <pc:docMk/>
          <pc:sldMk cId="52004564" sldId="31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stretch>
            <a:fillRect/>
          </a:stretch>
        </p:blipFill>
        <p:spPr>
          <a:xfrm>
            <a:off x="-129540" y="-114300"/>
            <a:ext cx="12390119" cy="6972300"/>
          </a:xfrm>
          <a:prstGeom prst="rect">
            <a:avLst/>
          </a:prstGeom>
        </p:spPr>
      </p:pic>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B80C674-7DFC-42FE-B9CD-82963CDB1557}"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2076456F-F47D-4F25-8053-2A695DA0CA7D}"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D6C7379-69CC-4837-9905-BEBA22830C8A}"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de-DE"/>
              <a:t>Titelmasterformat durch Klicken bearbeiten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9EB8B7E-8AEE-4F10-BFEE-C999AD004D36}"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8668F3F9-58BC-440B-B37B-805B9055EF92}" type="datetimeFigureOut">
              <a:rPr lang="en-US" dirty="0"/>
              <a:t>3/28/2019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0D5A53AF-48EA-489D-8260-9DCAB666386A}" type="datetimeFigureOut">
              <a:rPr lang="en-US" dirty="0"/>
              <a:t>3/28/2019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a:t>Titelmasterformat durch Klicken bearbeiten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120000" y="2505075"/>
            <a:ext cx="5025216"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6" name="Content Placeholder 5"/>
          <p:cNvSpPr>
            <a:spLocks noGrp="1"/>
          </p:cNvSpPr>
          <p:nvPr>
            <p:ph sz="quarter" idx="4"/>
          </p:nvPr>
        </p:nvSpPr>
        <p:spPr>
          <a:xfrm>
            <a:off x="6319840" y="2505075"/>
            <a:ext cx="503554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3/28/2019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F7D1BD23-6E54-4D9D-AD88-A2813C73CC25}"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471A834-4F3C-4AF9-9C74-05EC35A0F292}" type="datetimeFigureOut">
              <a:rPr lang="en-US" dirty="0"/>
              <a:t>3/28/2019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59788" y="4392436"/>
            <a:ext cx="8077276" cy="1292662"/>
          </a:xfrm>
          <a:prstGeom prst="rect">
            <a:avLst/>
          </a:prstGeom>
          <a:noFill/>
        </p:spPr>
        <p:txBody>
          <a:bodyPr wrap="none" rtlCol="0">
            <a:spAutoFit/>
          </a:bodyPr>
          <a:lstStyle/>
          <a:p>
            <a:r>
              <a:rPr lang="de-CH" sz="6000" dirty="0"/>
              <a:t>Grundkenntnisse LX80xx</a:t>
            </a:r>
          </a:p>
          <a:p>
            <a:endParaRPr lang="de-CH" dirty="0"/>
          </a:p>
        </p:txBody>
      </p:sp>
      <p:sp>
        <p:nvSpPr>
          <p:cNvPr id="2" name="Textfeld 1"/>
          <p:cNvSpPr txBox="1"/>
          <p:nvPr/>
        </p:nvSpPr>
        <p:spPr>
          <a:xfrm>
            <a:off x="10413834" y="6392984"/>
            <a:ext cx="1457735" cy="246221"/>
          </a:xfrm>
          <a:prstGeom prst="rect">
            <a:avLst/>
          </a:prstGeom>
          <a:noFill/>
        </p:spPr>
        <p:txBody>
          <a:bodyPr wrap="square" rtlCol="0">
            <a:spAutoFit/>
          </a:bodyPr>
          <a:lstStyle/>
          <a:p>
            <a:r>
              <a:rPr lang="de-CH" sz="1000" dirty="0"/>
              <a:t>Bruno Ruch 22.03.2019</a:t>
            </a:r>
          </a:p>
        </p:txBody>
      </p:sp>
    </p:spTree>
    <p:extLst>
      <p:ext uri="{BB962C8B-B14F-4D97-AF65-F5344CB8AC3E}">
        <p14:creationId xmlns:p14="http://schemas.microsoft.com/office/powerpoint/2010/main" val="137835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241C0F2-315C-4464-A279-45202CD425AE}"/>
              </a:ext>
            </a:extLst>
          </p:cNvPr>
          <p:cNvPicPr>
            <a:picLocks noChangeAspect="1"/>
          </p:cNvPicPr>
          <p:nvPr/>
        </p:nvPicPr>
        <p:blipFill>
          <a:blip r:embed="rId2"/>
          <a:stretch>
            <a:fillRect/>
          </a:stretch>
        </p:blipFill>
        <p:spPr>
          <a:xfrm>
            <a:off x="1566742" y="0"/>
            <a:ext cx="9058516" cy="6858000"/>
          </a:xfrm>
          <a:prstGeom prst="rect">
            <a:avLst/>
          </a:prstGeom>
        </p:spPr>
      </p:pic>
    </p:spTree>
    <p:extLst>
      <p:ext uri="{BB962C8B-B14F-4D97-AF65-F5344CB8AC3E}">
        <p14:creationId xmlns:p14="http://schemas.microsoft.com/office/powerpoint/2010/main" val="137635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0A89B9F-632D-4FC7-B8C7-183151A4F0AB}"/>
              </a:ext>
            </a:extLst>
          </p:cNvPr>
          <p:cNvPicPr>
            <a:picLocks noChangeAspect="1"/>
          </p:cNvPicPr>
          <p:nvPr/>
        </p:nvPicPr>
        <p:blipFill>
          <a:blip r:embed="rId2"/>
          <a:stretch>
            <a:fillRect/>
          </a:stretch>
        </p:blipFill>
        <p:spPr>
          <a:xfrm>
            <a:off x="233362" y="919162"/>
            <a:ext cx="11725275" cy="5019675"/>
          </a:xfrm>
          <a:prstGeom prst="rect">
            <a:avLst/>
          </a:prstGeom>
        </p:spPr>
      </p:pic>
    </p:spTree>
    <p:extLst>
      <p:ext uri="{BB962C8B-B14F-4D97-AF65-F5344CB8AC3E}">
        <p14:creationId xmlns:p14="http://schemas.microsoft.com/office/powerpoint/2010/main" val="343974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1F51243-9581-470E-8CAA-3D7D304797C2}"/>
              </a:ext>
            </a:extLst>
          </p:cNvPr>
          <p:cNvPicPr>
            <a:picLocks noChangeAspect="1"/>
          </p:cNvPicPr>
          <p:nvPr/>
        </p:nvPicPr>
        <p:blipFill>
          <a:blip r:embed="rId2"/>
          <a:stretch>
            <a:fillRect/>
          </a:stretch>
        </p:blipFill>
        <p:spPr>
          <a:xfrm>
            <a:off x="168868" y="139566"/>
            <a:ext cx="7959993" cy="3833546"/>
          </a:xfrm>
          <a:prstGeom prst="rect">
            <a:avLst/>
          </a:prstGeom>
        </p:spPr>
      </p:pic>
      <p:sp>
        <p:nvSpPr>
          <p:cNvPr id="5" name="Textfeld 4">
            <a:extLst>
              <a:ext uri="{FF2B5EF4-FFF2-40B4-BE49-F238E27FC236}">
                <a16:creationId xmlns:a16="http://schemas.microsoft.com/office/drawing/2014/main" id="{DED6FA60-BCBD-4E42-AB37-F809914AACE4}"/>
              </a:ext>
            </a:extLst>
          </p:cNvPr>
          <p:cNvSpPr txBox="1"/>
          <p:nvPr/>
        </p:nvSpPr>
        <p:spPr>
          <a:xfrm>
            <a:off x="91377" y="4060555"/>
            <a:ext cx="9711301" cy="2308324"/>
          </a:xfrm>
          <a:prstGeom prst="rect">
            <a:avLst/>
          </a:prstGeom>
          <a:noFill/>
        </p:spPr>
        <p:txBody>
          <a:bodyPr wrap="square" rtlCol="0">
            <a:spAutoFit/>
          </a:bodyPr>
          <a:lstStyle/>
          <a:p>
            <a:r>
              <a:rPr lang="de-CH" sz="1200" dirty="0"/>
              <a:t>In der oberen Zeile wird von links nach rechts folgendes angezeigt </a:t>
            </a:r>
          </a:p>
          <a:p>
            <a:r>
              <a:rPr lang="de-CH" sz="1200" dirty="0"/>
              <a:t>GPS-Status-Symbol. Grünes Symbol bedeutet GPS 3D, gelb bedeutet GPS 2D und rot heißt GPS </a:t>
            </a:r>
            <a:r>
              <a:rPr lang="de-CH" sz="1200" dirty="0" err="1"/>
              <a:t>bad</a:t>
            </a:r>
            <a:r>
              <a:rPr lang="de-CH" sz="1200" dirty="0"/>
              <a:t>. Die Balken zeigen die Anzahl empfangener Satelliten an, jeder Balken symbolisiert 2 Satelliten. </a:t>
            </a:r>
          </a:p>
          <a:p>
            <a:r>
              <a:rPr lang="de-CH" sz="1200" dirty="0"/>
              <a:t>Uhrzeit, (</a:t>
            </a:r>
            <a:r>
              <a:rPr lang="de-CH" sz="1200" dirty="0" err="1"/>
              <a:t>local</a:t>
            </a:r>
            <a:r>
              <a:rPr lang="de-CH" sz="1200" dirty="0"/>
              <a:t>) time. Je nach Einstellung im Setup unter Units, siehe Kapitel 3.3.11 </a:t>
            </a:r>
          </a:p>
          <a:p>
            <a:r>
              <a:rPr lang="de-CH" sz="1200" dirty="0"/>
              <a:t>Das Batteriesymbol zeigt den Ladezustand der Bordversorgung an. Das Symbol “entleert” sich und verfärbt sich über gelb (ab 11,5 V) nach rot (ab 11V), wenn der Ladezustand kritisch wird. </a:t>
            </a:r>
            <a:br>
              <a:rPr lang="de-CH" sz="1200" dirty="0"/>
            </a:br>
            <a:r>
              <a:rPr lang="de-CH" sz="1200" dirty="0"/>
              <a:t>Dann wird auch eine Warnung eingeblendet und im </a:t>
            </a:r>
            <a:r>
              <a:rPr lang="de-CH" sz="1200" dirty="0" err="1"/>
              <a:t>Varioteil</a:t>
            </a:r>
            <a:r>
              <a:rPr lang="de-CH" sz="1200" dirty="0"/>
              <a:t> beginnt das Batteriesymbol zu blinken, bzw. es verfärbt sich ebenfalls. </a:t>
            </a:r>
          </a:p>
          <a:p>
            <a:r>
              <a:rPr lang="de-CH" sz="1200" dirty="0"/>
              <a:t>Der Nordpfeil zeigt immer in Richtung Rechtweisend Nord. Dieses Symbol ist eminent wichtig, wenn die Kartenausrichtung nicht nach Norden ist. </a:t>
            </a:r>
          </a:p>
          <a:p>
            <a:r>
              <a:rPr lang="de-CH" sz="1200" dirty="0"/>
              <a:t>Das relative </a:t>
            </a:r>
            <a:r>
              <a:rPr lang="de-CH" sz="1200" dirty="0" err="1"/>
              <a:t>Bearing</a:t>
            </a:r>
            <a:r>
              <a:rPr lang="de-CH" sz="1200" dirty="0"/>
              <a:t> zeigt die Richtung und Gradzahl der Korrektur, die notwendig ist, um direkt zum gewählten Ziel zu fliegen. </a:t>
            </a:r>
          </a:p>
          <a:p>
            <a:r>
              <a:rPr lang="de-CH" sz="1200" dirty="0"/>
              <a:t>Maßstab in km </a:t>
            </a:r>
          </a:p>
          <a:p>
            <a:r>
              <a:rPr lang="de-CH" sz="1200" dirty="0"/>
              <a:t>Das Flugzeugsymbol in der Mitte markiert unsere aktuelle Position. Die graue Linie ist der aktuell geflogene Kurs über Grund und die Linie in Magenta verbindet die aktuelle Position mit dem gewählten Ziel </a:t>
            </a:r>
          </a:p>
        </p:txBody>
      </p:sp>
    </p:spTree>
    <p:extLst>
      <p:ext uri="{BB962C8B-B14F-4D97-AF65-F5344CB8AC3E}">
        <p14:creationId xmlns:p14="http://schemas.microsoft.com/office/powerpoint/2010/main" val="84552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78CCE-467D-42FD-80B1-9D7DDD4ED073}"/>
              </a:ext>
            </a:extLst>
          </p:cNvPr>
          <p:cNvSpPr>
            <a:spLocks noGrp="1"/>
          </p:cNvSpPr>
          <p:nvPr>
            <p:ph type="title"/>
          </p:nvPr>
        </p:nvSpPr>
        <p:spPr/>
        <p:txBody>
          <a:bodyPr/>
          <a:lstStyle/>
          <a:p>
            <a:r>
              <a:rPr lang="de-CH" dirty="0"/>
              <a:t>Endanflugsymbol</a:t>
            </a:r>
          </a:p>
        </p:txBody>
      </p:sp>
      <p:sp>
        <p:nvSpPr>
          <p:cNvPr id="3" name="Inhaltsplatzhalter 2">
            <a:extLst>
              <a:ext uri="{FF2B5EF4-FFF2-40B4-BE49-F238E27FC236}">
                <a16:creationId xmlns:a16="http://schemas.microsoft.com/office/drawing/2014/main" id="{A94A8D52-EB3D-4686-95AE-E744EFA2BC9F}"/>
              </a:ext>
            </a:extLst>
          </p:cNvPr>
          <p:cNvSpPr>
            <a:spLocks noGrp="1"/>
          </p:cNvSpPr>
          <p:nvPr>
            <p:ph idx="1"/>
          </p:nvPr>
        </p:nvSpPr>
        <p:spPr/>
        <p:txBody>
          <a:bodyPr/>
          <a:lstStyle/>
          <a:p>
            <a:r>
              <a:rPr lang="de-CH" dirty="0"/>
              <a:t>Das Endanflugsymbol ist vergleichsweise komplex, vermittelt aber auf einen Blick alle notwendigen Informationen für den Endanflug. Die untere Zahl zeigt unsere Ankunftshöhe, negative Werte bedeuten negative Ankunftshöhe, also befinden wir uns unter dem Gleitpfad. Für positive Werte gilt das entsprechend umgekehrt. Bei Aufgaben gilt dieser Wert für die ganze Aufgabe (vom der aktuellen Position über alle verbleibenden Punkte zum Ziel) Die Zahl darüber ist der aktuell eingestellte </a:t>
            </a:r>
            <a:r>
              <a:rPr lang="de-CH" dirty="0" err="1"/>
              <a:t>MacCready</a:t>
            </a:r>
            <a:r>
              <a:rPr lang="de-CH" dirty="0"/>
              <a:t>-Wert </a:t>
            </a:r>
          </a:p>
        </p:txBody>
      </p:sp>
    </p:spTree>
    <p:extLst>
      <p:ext uri="{BB962C8B-B14F-4D97-AF65-F5344CB8AC3E}">
        <p14:creationId xmlns:p14="http://schemas.microsoft.com/office/powerpoint/2010/main" val="389147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7E89CC-9CB3-4861-9176-0A53C16FF966}"/>
              </a:ext>
            </a:extLst>
          </p:cNvPr>
          <p:cNvPicPr>
            <a:picLocks noChangeAspect="1"/>
          </p:cNvPicPr>
          <p:nvPr/>
        </p:nvPicPr>
        <p:blipFill>
          <a:blip r:embed="rId2"/>
          <a:stretch>
            <a:fillRect/>
          </a:stretch>
        </p:blipFill>
        <p:spPr>
          <a:xfrm>
            <a:off x="639547" y="262664"/>
            <a:ext cx="7534275" cy="2876550"/>
          </a:xfrm>
          <a:prstGeom prst="rect">
            <a:avLst/>
          </a:prstGeom>
        </p:spPr>
      </p:pic>
      <p:pic>
        <p:nvPicPr>
          <p:cNvPr id="5" name="Grafik 4">
            <a:extLst>
              <a:ext uri="{FF2B5EF4-FFF2-40B4-BE49-F238E27FC236}">
                <a16:creationId xmlns:a16="http://schemas.microsoft.com/office/drawing/2014/main" id="{8B79E111-F5B2-4040-9BD1-FE4CE468242D}"/>
              </a:ext>
            </a:extLst>
          </p:cNvPr>
          <p:cNvPicPr>
            <a:picLocks noChangeAspect="1"/>
          </p:cNvPicPr>
          <p:nvPr/>
        </p:nvPicPr>
        <p:blipFill>
          <a:blip r:embed="rId3"/>
          <a:stretch>
            <a:fillRect/>
          </a:stretch>
        </p:blipFill>
        <p:spPr>
          <a:xfrm>
            <a:off x="639547" y="3280636"/>
            <a:ext cx="9086850" cy="3248025"/>
          </a:xfrm>
          <a:prstGeom prst="rect">
            <a:avLst/>
          </a:prstGeom>
        </p:spPr>
      </p:pic>
    </p:spTree>
    <p:extLst>
      <p:ext uri="{BB962C8B-B14F-4D97-AF65-F5344CB8AC3E}">
        <p14:creationId xmlns:p14="http://schemas.microsoft.com/office/powerpoint/2010/main" val="123808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89ADDAC-4A4A-4375-9841-80905BFC8BD7}"/>
              </a:ext>
            </a:extLst>
          </p:cNvPr>
          <p:cNvPicPr>
            <a:picLocks noChangeAspect="1"/>
          </p:cNvPicPr>
          <p:nvPr/>
        </p:nvPicPr>
        <p:blipFill>
          <a:blip r:embed="rId2"/>
          <a:stretch>
            <a:fillRect/>
          </a:stretch>
        </p:blipFill>
        <p:spPr>
          <a:xfrm>
            <a:off x="1860721" y="0"/>
            <a:ext cx="8470557" cy="6858000"/>
          </a:xfrm>
          <a:prstGeom prst="rect">
            <a:avLst/>
          </a:prstGeom>
        </p:spPr>
      </p:pic>
    </p:spTree>
    <p:extLst>
      <p:ext uri="{BB962C8B-B14F-4D97-AF65-F5344CB8AC3E}">
        <p14:creationId xmlns:p14="http://schemas.microsoft.com/office/powerpoint/2010/main" val="69061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DA2E429-C935-48FE-8F77-22590E24E19A}"/>
              </a:ext>
            </a:extLst>
          </p:cNvPr>
          <p:cNvPicPr>
            <a:picLocks noChangeAspect="1"/>
          </p:cNvPicPr>
          <p:nvPr/>
        </p:nvPicPr>
        <p:blipFill>
          <a:blip r:embed="rId2"/>
          <a:stretch>
            <a:fillRect/>
          </a:stretch>
        </p:blipFill>
        <p:spPr>
          <a:xfrm>
            <a:off x="200429" y="189047"/>
            <a:ext cx="6964946" cy="3127590"/>
          </a:xfrm>
          <a:prstGeom prst="rect">
            <a:avLst/>
          </a:prstGeom>
        </p:spPr>
      </p:pic>
      <p:pic>
        <p:nvPicPr>
          <p:cNvPr id="2" name="Grafik 1">
            <a:extLst>
              <a:ext uri="{FF2B5EF4-FFF2-40B4-BE49-F238E27FC236}">
                <a16:creationId xmlns:a16="http://schemas.microsoft.com/office/drawing/2014/main" id="{7AD86D20-45A3-4A89-A08D-E24009F9E6F1}"/>
              </a:ext>
            </a:extLst>
          </p:cNvPr>
          <p:cNvPicPr>
            <a:picLocks noChangeAspect="1"/>
          </p:cNvPicPr>
          <p:nvPr/>
        </p:nvPicPr>
        <p:blipFill>
          <a:blip r:embed="rId3"/>
          <a:stretch>
            <a:fillRect/>
          </a:stretch>
        </p:blipFill>
        <p:spPr>
          <a:xfrm>
            <a:off x="200429" y="3428999"/>
            <a:ext cx="6964946" cy="3032153"/>
          </a:xfrm>
          <a:prstGeom prst="rect">
            <a:avLst/>
          </a:prstGeom>
        </p:spPr>
      </p:pic>
    </p:spTree>
    <p:extLst>
      <p:ext uri="{BB962C8B-B14F-4D97-AF65-F5344CB8AC3E}">
        <p14:creationId xmlns:p14="http://schemas.microsoft.com/office/powerpoint/2010/main" val="5411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A49942-8D56-47E9-A033-7F025E49832B}"/>
              </a:ext>
            </a:extLst>
          </p:cNvPr>
          <p:cNvPicPr>
            <a:picLocks noChangeAspect="1"/>
          </p:cNvPicPr>
          <p:nvPr/>
        </p:nvPicPr>
        <p:blipFill>
          <a:blip r:embed="rId2"/>
          <a:stretch>
            <a:fillRect/>
          </a:stretch>
        </p:blipFill>
        <p:spPr>
          <a:xfrm>
            <a:off x="819150" y="1824037"/>
            <a:ext cx="10553700" cy="3209925"/>
          </a:xfrm>
          <a:prstGeom prst="rect">
            <a:avLst/>
          </a:prstGeom>
        </p:spPr>
      </p:pic>
      <p:sp>
        <p:nvSpPr>
          <p:cNvPr id="5" name="Textfeld 4">
            <a:extLst>
              <a:ext uri="{FF2B5EF4-FFF2-40B4-BE49-F238E27FC236}">
                <a16:creationId xmlns:a16="http://schemas.microsoft.com/office/drawing/2014/main" id="{2B97EFCD-3589-4685-A627-DBB0CB2B2956}"/>
              </a:ext>
            </a:extLst>
          </p:cNvPr>
          <p:cNvSpPr txBox="1"/>
          <p:nvPr/>
        </p:nvSpPr>
        <p:spPr>
          <a:xfrm>
            <a:off x="712922" y="464949"/>
            <a:ext cx="7377193" cy="840230"/>
          </a:xfrm>
          <a:prstGeom prst="rect">
            <a:avLst/>
          </a:prstGeom>
          <a:noFill/>
        </p:spPr>
        <p:txBody>
          <a:bodyPr wrap="square" rtlCol="0">
            <a:spAutoFit/>
          </a:bodyPr>
          <a:lstStyle/>
          <a:p>
            <a:pPr defTabSz="914400">
              <a:lnSpc>
                <a:spcPct val="90000"/>
              </a:lnSpc>
              <a:spcBef>
                <a:spcPct val="0"/>
              </a:spcBef>
            </a:pPr>
            <a:r>
              <a:rPr lang="de-CH"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rPr>
              <a:t>Ausschalten </a:t>
            </a:r>
          </a:p>
        </p:txBody>
      </p:sp>
    </p:spTree>
    <p:extLst>
      <p:ext uri="{BB962C8B-B14F-4D97-AF65-F5344CB8AC3E}">
        <p14:creationId xmlns:p14="http://schemas.microsoft.com/office/powerpoint/2010/main" val="256218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EF9B-D03B-4110-9A24-96E6DE1772B8}"/>
              </a:ext>
            </a:extLst>
          </p:cNvPr>
          <p:cNvSpPr>
            <a:spLocks noGrp="1"/>
          </p:cNvSpPr>
          <p:nvPr>
            <p:ph type="title"/>
          </p:nvPr>
        </p:nvSpPr>
        <p:spPr/>
        <p:txBody>
          <a:bodyPr/>
          <a:lstStyle/>
          <a:p>
            <a:r>
              <a:rPr lang="de-CH" dirty="0"/>
              <a:t>Gefahren</a:t>
            </a:r>
          </a:p>
        </p:txBody>
      </p:sp>
      <p:sp>
        <p:nvSpPr>
          <p:cNvPr id="3" name="Inhaltsplatzhalter 2">
            <a:extLst>
              <a:ext uri="{FF2B5EF4-FFF2-40B4-BE49-F238E27FC236}">
                <a16:creationId xmlns:a16="http://schemas.microsoft.com/office/drawing/2014/main" id="{7926906A-9CBE-42AB-B392-EA03696254EF}"/>
              </a:ext>
            </a:extLst>
          </p:cNvPr>
          <p:cNvSpPr>
            <a:spLocks noGrp="1"/>
          </p:cNvSpPr>
          <p:nvPr>
            <p:ph idx="1"/>
          </p:nvPr>
        </p:nvSpPr>
        <p:spPr/>
        <p:txBody>
          <a:bodyPr/>
          <a:lstStyle/>
          <a:p>
            <a:r>
              <a:rPr lang="de-CH" dirty="0"/>
              <a:t>Der Rechner kann nicht voraussehen und nicht denken. Er rechnet mit den Einstellungen die vom Piloten eingegeben wurden, auch wenn sie falsch sind. </a:t>
            </a:r>
            <a:br>
              <a:rPr lang="de-CH" dirty="0"/>
            </a:br>
            <a:r>
              <a:rPr lang="de-CH" dirty="0"/>
              <a:t>z.B. Daten einer ASH25 sind eingestellt, wir fliegen aber mit einer ASK21.</a:t>
            </a:r>
          </a:p>
          <a:p>
            <a:r>
              <a:rPr lang="de-CH" dirty="0"/>
              <a:t>Veraltete Datenbank. (</a:t>
            </a:r>
            <a:r>
              <a:rPr lang="de-CH" dirty="0" err="1"/>
              <a:t>Lufräume</a:t>
            </a:r>
            <a:r>
              <a:rPr lang="de-CH" dirty="0"/>
              <a:t> werden nicht korrekt angezeigt)</a:t>
            </a:r>
          </a:p>
          <a:p>
            <a:r>
              <a:rPr lang="de-CH" dirty="0"/>
              <a:t>Der Rechner sieht keine Hindernisse (Hügel) </a:t>
            </a:r>
          </a:p>
          <a:p>
            <a:r>
              <a:rPr lang="de-CH" dirty="0"/>
              <a:t>Rechnerausfall. </a:t>
            </a:r>
            <a:br>
              <a:rPr lang="de-CH" dirty="0"/>
            </a:br>
            <a:r>
              <a:rPr lang="de-CH" dirty="0"/>
              <a:t>Fliege immer so, dass du sicher weiterfliegen kannst. </a:t>
            </a:r>
          </a:p>
        </p:txBody>
      </p:sp>
    </p:spTree>
    <p:extLst>
      <p:ext uri="{BB962C8B-B14F-4D97-AF65-F5344CB8AC3E}">
        <p14:creationId xmlns:p14="http://schemas.microsoft.com/office/powerpoint/2010/main" val="311284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normAutofit/>
          </a:bodyPr>
          <a:lstStyle/>
          <a:p>
            <a:pPr marL="0" indent="0" algn="ctr">
              <a:buNone/>
            </a:pPr>
            <a:r>
              <a:rPr lang="de-CH" sz="30000" dirty="0"/>
              <a:t>?</a:t>
            </a:r>
          </a:p>
        </p:txBody>
      </p:sp>
    </p:spTree>
    <p:extLst>
      <p:ext uri="{BB962C8B-B14F-4D97-AF65-F5344CB8AC3E}">
        <p14:creationId xmlns:p14="http://schemas.microsoft.com/office/powerpoint/2010/main" val="372015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Ablauf der Lektion</a:t>
            </a:r>
          </a:p>
        </p:txBody>
      </p:sp>
      <p:sp>
        <p:nvSpPr>
          <p:cNvPr id="3" name="Inhaltsplatzhalter 2"/>
          <p:cNvSpPr>
            <a:spLocks noGrp="1"/>
          </p:cNvSpPr>
          <p:nvPr>
            <p:ph idx="1"/>
          </p:nvPr>
        </p:nvSpPr>
        <p:spPr/>
        <p:txBody>
          <a:bodyPr/>
          <a:lstStyle/>
          <a:p>
            <a:r>
              <a:rPr lang="de-CH" dirty="0"/>
              <a:t>Bedienelemente / Bedeutung</a:t>
            </a:r>
          </a:p>
          <a:p>
            <a:r>
              <a:rPr lang="de-CH" dirty="0"/>
              <a:t>Funktionen </a:t>
            </a:r>
          </a:p>
          <a:p>
            <a:r>
              <a:rPr lang="de-CH" dirty="0"/>
              <a:t>Gefahren </a:t>
            </a:r>
          </a:p>
          <a:p>
            <a:endParaRPr lang="de-CH" dirty="0"/>
          </a:p>
        </p:txBody>
      </p:sp>
    </p:spTree>
    <p:extLst>
      <p:ext uri="{BB962C8B-B14F-4D97-AF65-F5344CB8AC3E}">
        <p14:creationId xmlns:p14="http://schemas.microsoft.com/office/powerpoint/2010/main" val="415246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8A36AB4F-8E71-42E7-80C2-B63A7E292D38}"/>
              </a:ext>
            </a:extLst>
          </p:cNvPr>
          <p:cNvPicPr>
            <a:picLocks noChangeAspect="1"/>
          </p:cNvPicPr>
          <p:nvPr/>
        </p:nvPicPr>
        <p:blipFill>
          <a:blip r:embed="rId2"/>
          <a:stretch>
            <a:fillRect/>
          </a:stretch>
        </p:blipFill>
        <p:spPr>
          <a:xfrm>
            <a:off x="1360273" y="118069"/>
            <a:ext cx="9095759" cy="6621862"/>
          </a:xfrm>
          <a:prstGeom prst="rect">
            <a:avLst/>
          </a:prstGeom>
        </p:spPr>
      </p:pic>
    </p:spTree>
    <p:extLst>
      <p:ext uri="{BB962C8B-B14F-4D97-AF65-F5344CB8AC3E}">
        <p14:creationId xmlns:p14="http://schemas.microsoft.com/office/powerpoint/2010/main" val="411798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BF3753E6-6760-446F-9281-C00768870AAF}"/>
              </a:ext>
            </a:extLst>
          </p:cNvPr>
          <p:cNvGrpSpPr/>
          <p:nvPr/>
        </p:nvGrpSpPr>
        <p:grpSpPr>
          <a:xfrm>
            <a:off x="1107209" y="162027"/>
            <a:ext cx="9977582" cy="6363856"/>
            <a:chOff x="838200" y="1628067"/>
            <a:chExt cx="8333489" cy="5196402"/>
          </a:xfrm>
        </p:grpSpPr>
        <p:pic>
          <p:nvPicPr>
            <p:cNvPr id="4" name="Grafik 3">
              <a:extLst>
                <a:ext uri="{FF2B5EF4-FFF2-40B4-BE49-F238E27FC236}">
                  <a16:creationId xmlns:a16="http://schemas.microsoft.com/office/drawing/2014/main" id="{ADFF1E9F-804E-40D1-94B0-375988E0693C}"/>
                </a:ext>
              </a:extLst>
            </p:cNvPr>
            <p:cNvPicPr>
              <a:picLocks noChangeAspect="1"/>
            </p:cNvPicPr>
            <p:nvPr/>
          </p:nvPicPr>
          <p:blipFill>
            <a:blip r:embed="rId2"/>
            <a:stretch>
              <a:fillRect/>
            </a:stretch>
          </p:blipFill>
          <p:spPr>
            <a:xfrm>
              <a:off x="838200" y="1628067"/>
              <a:ext cx="8333489" cy="5196402"/>
            </a:xfrm>
            <a:prstGeom prst="rect">
              <a:avLst/>
            </a:prstGeom>
          </p:spPr>
        </p:pic>
        <p:sp>
          <p:nvSpPr>
            <p:cNvPr id="5" name="Rechteck 4">
              <a:extLst>
                <a:ext uri="{FF2B5EF4-FFF2-40B4-BE49-F238E27FC236}">
                  <a16:creationId xmlns:a16="http://schemas.microsoft.com/office/drawing/2014/main" id="{C5AC0AFC-95A6-40CF-B812-D31261353688}"/>
                </a:ext>
              </a:extLst>
            </p:cNvPr>
            <p:cNvSpPr/>
            <p:nvPr/>
          </p:nvSpPr>
          <p:spPr>
            <a:xfrm>
              <a:off x="838201" y="3048000"/>
              <a:ext cx="3114964" cy="3776469"/>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endParaRPr>
            </a:p>
            <a:p>
              <a:pPr algn="ctr"/>
              <a:endParaRPr lang="de-CH" dirty="0">
                <a:solidFill>
                  <a:srgbClr val="FF0000"/>
                </a:solidFill>
              </a:endParaRPr>
            </a:p>
            <a:p>
              <a:pPr algn="ctr"/>
              <a:endParaRPr lang="de-CH" dirty="0">
                <a:solidFill>
                  <a:srgbClr val="FF0000"/>
                </a:solidFill>
              </a:endParaRPr>
            </a:p>
            <a:p>
              <a:pPr algn="ctr"/>
              <a:endParaRPr lang="de-CH" dirty="0">
                <a:solidFill>
                  <a:srgbClr val="FF0000"/>
                </a:solidFill>
              </a:endParaRPr>
            </a:p>
            <a:p>
              <a:pPr algn="ctr"/>
              <a:endParaRPr lang="de-CH" dirty="0">
                <a:solidFill>
                  <a:srgbClr val="FF0000"/>
                </a:solidFill>
              </a:endParaRPr>
            </a:p>
            <a:p>
              <a:pPr algn="ctr"/>
              <a:endParaRPr lang="de-CH" dirty="0">
                <a:solidFill>
                  <a:srgbClr val="FF0000"/>
                </a:solidFill>
              </a:endParaRPr>
            </a:p>
            <a:p>
              <a:pPr algn="ctr"/>
              <a:endParaRPr lang="de-CH" dirty="0">
                <a:solidFill>
                  <a:srgbClr val="FF0000"/>
                </a:solidFill>
              </a:endParaRPr>
            </a:p>
            <a:p>
              <a:pPr algn="ctr"/>
              <a:r>
                <a:rPr lang="de-CH" dirty="0">
                  <a:solidFill>
                    <a:srgbClr val="FF0000"/>
                  </a:solidFill>
                </a:rPr>
                <a:t>Achtung:</a:t>
              </a:r>
              <a:br>
                <a:rPr lang="de-CH" dirty="0">
                  <a:solidFill>
                    <a:srgbClr val="FF0000"/>
                  </a:solidFill>
                </a:rPr>
              </a:br>
              <a:r>
                <a:rPr lang="de-CH" dirty="0">
                  <a:solidFill>
                    <a:srgbClr val="FF0000"/>
                  </a:solidFill>
                </a:rPr>
                <a:t>Sollfahrt / Vario Knopf wird gerne aus Versehen betätigt.</a:t>
              </a:r>
            </a:p>
          </p:txBody>
        </p:sp>
      </p:grpSp>
    </p:spTree>
    <p:extLst>
      <p:ext uri="{BB962C8B-B14F-4D97-AF65-F5344CB8AC3E}">
        <p14:creationId xmlns:p14="http://schemas.microsoft.com/office/powerpoint/2010/main" val="75745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EC4BB7-B728-4C77-AF44-8DED97BDB709}"/>
              </a:ext>
            </a:extLst>
          </p:cNvPr>
          <p:cNvPicPr>
            <a:picLocks noChangeAspect="1"/>
          </p:cNvPicPr>
          <p:nvPr/>
        </p:nvPicPr>
        <p:blipFill>
          <a:blip r:embed="rId2"/>
          <a:stretch>
            <a:fillRect/>
          </a:stretch>
        </p:blipFill>
        <p:spPr>
          <a:xfrm>
            <a:off x="1309606" y="101234"/>
            <a:ext cx="9718393" cy="6756766"/>
          </a:xfrm>
          <a:prstGeom prst="rect">
            <a:avLst/>
          </a:prstGeom>
        </p:spPr>
      </p:pic>
    </p:spTree>
    <p:extLst>
      <p:ext uri="{BB962C8B-B14F-4D97-AF65-F5344CB8AC3E}">
        <p14:creationId xmlns:p14="http://schemas.microsoft.com/office/powerpoint/2010/main" val="91910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E2C1C72-7D22-4F58-B50A-16DF5B561457}"/>
              </a:ext>
            </a:extLst>
          </p:cNvPr>
          <p:cNvPicPr>
            <a:picLocks noChangeAspect="1"/>
          </p:cNvPicPr>
          <p:nvPr/>
        </p:nvPicPr>
        <p:blipFill>
          <a:blip r:embed="rId2"/>
          <a:stretch>
            <a:fillRect/>
          </a:stretch>
        </p:blipFill>
        <p:spPr>
          <a:xfrm>
            <a:off x="572146" y="112685"/>
            <a:ext cx="11250284" cy="6632630"/>
          </a:xfrm>
          <a:prstGeom prst="rect">
            <a:avLst/>
          </a:prstGeom>
        </p:spPr>
      </p:pic>
    </p:spTree>
    <p:extLst>
      <p:ext uri="{BB962C8B-B14F-4D97-AF65-F5344CB8AC3E}">
        <p14:creationId xmlns:p14="http://schemas.microsoft.com/office/powerpoint/2010/main" val="103722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A2C0E6A-AED1-4F9F-8358-E2940767BB28}"/>
              </a:ext>
            </a:extLst>
          </p:cNvPr>
          <p:cNvPicPr>
            <a:picLocks noChangeAspect="1"/>
          </p:cNvPicPr>
          <p:nvPr/>
        </p:nvPicPr>
        <p:blipFill>
          <a:blip r:embed="rId2"/>
          <a:stretch>
            <a:fillRect/>
          </a:stretch>
        </p:blipFill>
        <p:spPr>
          <a:xfrm>
            <a:off x="825849" y="955729"/>
            <a:ext cx="4370048" cy="3274526"/>
          </a:xfrm>
          <a:prstGeom prst="rect">
            <a:avLst/>
          </a:prstGeom>
        </p:spPr>
      </p:pic>
      <p:sp>
        <p:nvSpPr>
          <p:cNvPr id="5" name="Textfeld 4">
            <a:extLst>
              <a:ext uri="{FF2B5EF4-FFF2-40B4-BE49-F238E27FC236}">
                <a16:creationId xmlns:a16="http://schemas.microsoft.com/office/drawing/2014/main" id="{87656738-BA1E-40DE-8B6E-523BACAA4CAF}"/>
              </a:ext>
            </a:extLst>
          </p:cNvPr>
          <p:cNvSpPr txBox="1"/>
          <p:nvPr/>
        </p:nvSpPr>
        <p:spPr>
          <a:xfrm>
            <a:off x="763856" y="4340600"/>
            <a:ext cx="10586537" cy="1754326"/>
          </a:xfrm>
          <a:prstGeom prst="rect">
            <a:avLst/>
          </a:prstGeom>
          <a:noFill/>
        </p:spPr>
        <p:txBody>
          <a:bodyPr wrap="square" rtlCol="0">
            <a:spAutoFit/>
          </a:bodyPr>
          <a:lstStyle/>
          <a:p>
            <a:endParaRPr lang="de-CH" dirty="0"/>
          </a:p>
          <a:p>
            <a:r>
              <a:rPr lang="de-CH" dirty="0"/>
              <a:t>Ist z.B. die Elevation nicht exakt bekannt, aber das QNH, so drücke bitte </a:t>
            </a:r>
            <a:r>
              <a:rPr lang="de-CH" b="1" dirty="0"/>
              <a:t>nicht </a:t>
            </a:r>
            <a:r>
              <a:rPr lang="de-CH" dirty="0"/>
              <a:t>die Taste QNH. Einfach die Elevation solange verstellen, bis das QNH ok ist. </a:t>
            </a:r>
          </a:p>
          <a:p>
            <a:r>
              <a:rPr lang="de-CH" dirty="0"/>
              <a:t>Verstellen Sie beide Werte nur, wenn Ihnen beide in zuverlässiger Form vorliegen (häufig auf Wettbewerben der Fall). </a:t>
            </a:r>
          </a:p>
          <a:p>
            <a:endParaRPr lang="de-CH" dirty="0"/>
          </a:p>
        </p:txBody>
      </p:sp>
    </p:spTree>
    <p:extLst>
      <p:ext uri="{BB962C8B-B14F-4D97-AF65-F5344CB8AC3E}">
        <p14:creationId xmlns:p14="http://schemas.microsoft.com/office/powerpoint/2010/main" val="352650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184B4-EA19-45FA-A75A-4358E4B5A868}"/>
              </a:ext>
            </a:extLst>
          </p:cNvPr>
          <p:cNvSpPr>
            <a:spLocks noGrp="1"/>
          </p:cNvSpPr>
          <p:nvPr>
            <p:ph type="title"/>
          </p:nvPr>
        </p:nvSpPr>
        <p:spPr/>
        <p:txBody>
          <a:bodyPr/>
          <a:lstStyle/>
          <a:p>
            <a:r>
              <a:rPr lang="de-CH" dirty="0"/>
              <a:t>Vorflugkontrolle</a:t>
            </a:r>
          </a:p>
        </p:txBody>
      </p:sp>
      <p:pic>
        <p:nvPicPr>
          <p:cNvPr id="4" name="Grafik 3">
            <a:extLst>
              <a:ext uri="{FF2B5EF4-FFF2-40B4-BE49-F238E27FC236}">
                <a16:creationId xmlns:a16="http://schemas.microsoft.com/office/drawing/2014/main" id="{7B7B4F50-0347-4958-8ADA-8E6484EEC490}"/>
              </a:ext>
            </a:extLst>
          </p:cNvPr>
          <p:cNvPicPr>
            <a:picLocks noChangeAspect="1"/>
          </p:cNvPicPr>
          <p:nvPr/>
        </p:nvPicPr>
        <p:blipFill>
          <a:blip r:embed="rId2"/>
          <a:stretch>
            <a:fillRect/>
          </a:stretch>
        </p:blipFill>
        <p:spPr>
          <a:xfrm>
            <a:off x="838200" y="1533524"/>
            <a:ext cx="10209030" cy="4479817"/>
          </a:xfrm>
          <a:prstGeom prst="rect">
            <a:avLst/>
          </a:prstGeom>
        </p:spPr>
      </p:pic>
    </p:spTree>
    <p:extLst>
      <p:ext uri="{BB962C8B-B14F-4D97-AF65-F5344CB8AC3E}">
        <p14:creationId xmlns:p14="http://schemas.microsoft.com/office/powerpoint/2010/main" val="99135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7408E8-6C11-4C9E-8FA4-D852F5D04ABC}"/>
              </a:ext>
            </a:extLst>
          </p:cNvPr>
          <p:cNvPicPr>
            <a:picLocks noChangeAspect="1"/>
          </p:cNvPicPr>
          <p:nvPr/>
        </p:nvPicPr>
        <p:blipFill>
          <a:blip r:embed="rId2"/>
          <a:stretch>
            <a:fillRect/>
          </a:stretch>
        </p:blipFill>
        <p:spPr>
          <a:xfrm>
            <a:off x="4560362" y="1666068"/>
            <a:ext cx="7129558" cy="5030814"/>
          </a:xfrm>
          <a:prstGeom prst="rect">
            <a:avLst/>
          </a:prstGeom>
        </p:spPr>
      </p:pic>
      <p:pic>
        <p:nvPicPr>
          <p:cNvPr id="6" name="Grafik 5">
            <a:extLst>
              <a:ext uri="{FF2B5EF4-FFF2-40B4-BE49-F238E27FC236}">
                <a16:creationId xmlns:a16="http://schemas.microsoft.com/office/drawing/2014/main" id="{191C7712-76C5-4BCC-A5A6-F418354F1FA6}"/>
              </a:ext>
            </a:extLst>
          </p:cNvPr>
          <p:cNvPicPr>
            <a:picLocks noChangeAspect="1"/>
          </p:cNvPicPr>
          <p:nvPr/>
        </p:nvPicPr>
        <p:blipFill>
          <a:blip r:embed="rId3"/>
          <a:stretch>
            <a:fillRect/>
          </a:stretch>
        </p:blipFill>
        <p:spPr>
          <a:xfrm>
            <a:off x="213666" y="238043"/>
            <a:ext cx="4124427" cy="3101842"/>
          </a:xfrm>
          <a:prstGeom prst="rect">
            <a:avLst/>
          </a:prstGeom>
        </p:spPr>
      </p:pic>
    </p:spTree>
    <p:extLst>
      <p:ext uri="{BB962C8B-B14F-4D97-AF65-F5344CB8AC3E}">
        <p14:creationId xmlns:p14="http://schemas.microsoft.com/office/powerpoint/2010/main" val="505104811"/>
      </p:ext>
    </p:extLst>
  </p:cSld>
  <p:clrMapOvr>
    <a:masterClrMapping/>
  </p:clrMapOvr>
</p:sld>
</file>

<file path=ppt/theme/theme1.xml><?xml version="1.0" encoding="utf-8"?>
<a:theme xmlns:a="http://schemas.openxmlformats.org/drawingml/2006/main" name="Tief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TM04033923[[fn=Tiefe]]</Template>
  <TotalTime>0</TotalTime>
  <Words>276</Words>
  <Application>Microsoft Office PowerPoint</Application>
  <PresentationFormat>Breitbild</PresentationFormat>
  <Paragraphs>35</Paragraphs>
  <Slides>19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Corbel</vt:lpstr>
      <vt:lpstr>Tiefe</vt:lpstr>
      <vt:lpstr>PowerPoint-Präsentation</vt:lpstr>
      <vt:lpstr>Ablauf der Lektion</vt:lpstr>
      <vt:lpstr>PowerPoint-Präsentation</vt:lpstr>
      <vt:lpstr>PowerPoint-Präsentation</vt:lpstr>
      <vt:lpstr>PowerPoint-Präsentation</vt:lpstr>
      <vt:lpstr>PowerPoint-Präsentation</vt:lpstr>
      <vt:lpstr>PowerPoint-Präsentation</vt:lpstr>
      <vt:lpstr>Vorflugkontrolle</vt:lpstr>
      <vt:lpstr>PowerPoint-Präsentation</vt:lpstr>
      <vt:lpstr>PowerPoint-Präsentation</vt:lpstr>
      <vt:lpstr>PowerPoint-Präsentation</vt:lpstr>
      <vt:lpstr>PowerPoint-Präsentation</vt:lpstr>
      <vt:lpstr>Endanflugsymbol</vt:lpstr>
      <vt:lpstr>PowerPoint-Präsentation</vt:lpstr>
      <vt:lpstr>PowerPoint-Präsentation</vt:lpstr>
      <vt:lpstr>PowerPoint-Präsentation</vt:lpstr>
      <vt:lpstr>PowerPoint-Präsentation</vt:lpstr>
      <vt:lpstr>Gefahren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THERMISCHE AUFWIND Erscheingung Erscheinung, Entstehung, besondere Merkmale. VORAUSSETZUNGEN:  Den Flugschülern sind die Begriffe Luftdruck, Temperatur und Feuchtigkeit bekannt. Die Begriffe Trocken- und Feuchtadiabate und Temperatur-Gradient sind ihnen nicht bekannt.</dc:title>
  <dc:creator>Ruch Bruno, INI-ON-CC-PPC-CM1</dc:creator>
  <cp:lastModifiedBy>Ruch Bruno, INI-ONE-CC-CC1-PCY</cp:lastModifiedBy>
  <cp:revision>187</cp:revision>
  <dcterms:created xsi:type="dcterms:W3CDTF">2016-11-25T10:33:54Z</dcterms:created>
  <dcterms:modified xsi:type="dcterms:W3CDTF">2019-03-28T06:03:29Z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1fccfb-80ca-4fe1-a574-1516544edb53_Enabled">
    <vt:lpwstr>True</vt:lpwstr>
  </property>
  <property fmtid="{D5CDD505-2E9C-101B-9397-08002B2CF9AE}" pid="3" name="MSIP_Label_2e1fccfb-80ca-4fe1-a574-1516544edb53_SiteId">
    <vt:lpwstr>364e5b87-c1c7-420d-9bee-c35d19b557a1</vt:lpwstr>
  </property>
  <property fmtid="{D5CDD505-2E9C-101B-9397-08002B2CF9AE}" pid="4" name="MSIP_Label_2e1fccfb-80ca-4fe1-a574-1516544edb53_Owner">
    <vt:lpwstr>Bruno.Ruch@swisscom.com</vt:lpwstr>
  </property>
  <property fmtid="{D5CDD505-2E9C-101B-9397-08002B2CF9AE}" pid="5" name="MSIP_Label_2e1fccfb-80ca-4fe1-a574-1516544edb53_SetDate">
    <vt:lpwstr>2019-03-22T05:35:37.2365302Z</vt:lpwstr>
  </property>
  <property fmtid="{D5CDD505-2E9C-101B-9397-08002B2CF9AE}" pid="6" name="MSIP_Label_2e1fccfb-80ca-4fe1-a574-1516544edb53_Name">
    <vt:lpwstr>C2 Internal</vt:lpwstr>
  </property>
  <property fmtid="{D5CDD505-2E9C-101B-9397-08002B2CF9AE}" pid="7" name="MSIP_Label_2e1fccfb-80ca-4fe1-a574-1516544edb53_Application">
    <vt:lpwstr>Microsoft Azure Information Protection</vt:lpwstr>
  </property>
  <property fmtid="{D5CDD505-2E9C-101B-9397-08002B2CF9AE}" pid="8" name="MSIP_Label_2e1fccfb-80ca-4fe1-a574-1516544edb53_Extended_MSFT_Method">
    <vt:lpwstr>Automatic</vt:lpwstr>
  </property>
  <property fmtid="{D5CDD505-2E9C-101B-9397-08002B2CF9AE}" pid="9" name="Sensitivity">
    <vt:lpwstr>C2 Internal</vt:lpwstr>
  </property>
</Properties>
</file>